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53" r:id="rId4"/>
  </p:sldMasterIdLst>
  <p:notesMasterIdLst>
    <p:notesMasterId r:id="rId20"/>
  </p:notesMasterIdLst>
  <p:handoutMasterIdLst>
    <p:handoutMasterId r:id="rId21"/>
  </p:handoutMasterIdLst>
  <p:sldIdLst>
    <p:sldId id="256" r:id="rId5"/>
    <p:sldId id="257" r:id="rId6"/>
    <p:sldId id="258" r:id="rId7"/>
    <p:sldId id="259" r:id="rId8"/>
    <p:sldId id="260" r:id="rId9"/>
    <p:sldId id="261" r:id="rId10"/>
    <p:sldId id="262" r:id="rId11"/>
    <p:sldId id="263" r:id="rId12"/>
    <p:sldId id="264" r:id="rId13"/>
    <p:sldId id="271" r:id="rId14"/>
    <p:sldId id="266" r:id="rId15"/>
    <p:sldId id="267" r:id="rId16"/>
    <p:sldId id="268" r:id="rId17"/>
    <p:sldId id="269" r:id="rId18"/>
    <p:sldId id="270"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5CC0F9-3520-B1F1-E5DB-E0BFF91CCF57}" v="104" dt="2024-04-29T21:45:25.807"/>
    <p1510:client id="{5E7FD23B-758B-CF40-30F3-44F5E2223A1A}" v="13" dt="2024-04-28T15:32:33.371"/>
    <p1510:client id="{89037D73-70B1-674E-1264-78C06AF8D742}" v="461" dt="2024-04-28T18:23:19.221"/>
    <p1510:client id="{AC2D7E6C-AE69-1953-98B7-68CC19461FA6}" v="553" dt="2024-04-29T21:13:55.602"/>
  </p1510:revLst>
</p1510:revInfo>
</file>

<file path=ppt/tableStyles.xml><?xml version="1.0" encoding="utf-8"?>
<a:tblStyleLst xmlns:a="http://schemas.openxmlformats.org/drawingml/2006/main" def="{C4B1156A-380E-4F78-BDF5-A606A8083BF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0" d="100"/>
          <a:sy n="80" d="100"/>
        </p:scale>
        <p:origin x="754" y="58"/>
      </p:cViewPr>
      <p:guideLst>
        <p:guide orient="horz" pos="2160"/>
        <p:guide pos="384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microsoft.com/office/2015/10/relationships/revisionInfo" Target="revisionInfo.xml"/><Relationship Id="rId3" Type="http://schemas.openxmlformats.org/officeDocument/2006/relationships/customXml" Target="../customXml/item3.xml"/><Relationship Id="rId21"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 Id="rId27" Type="http://schemas.microsoft.com/office/2018/10/relationships/authors" Target="authors.xml"/></Relationships>
</file>

<file path=ppt/diagrams/_rels/data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4" Type="http://schemas.openxmlformats.org/officeDocument/2006/relationships/image" Target="../media/image7.svg"/></Relationships>
</file>

<file path=ppt/diagrams/_rels/data3.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5" Type="http://schemas.openxmlformats.org/officeDocument/2006/relationships/image" Target="../media/image13.png"/><Relationship Id="rId10" Type="http://schemas.openxmlformats.org/officeDocument/2006/relationships/image" Target="../media/image18.svg"/><Relationship Id="rId4" Type="http://schemas.openxmlformats.org/officeDocument/2006/relationships/image" Target="../media/image12.svg"/><Relationship Id="rId9" Type="http://schemas.openxmlformats.org/officeDocument/2006/relationships/image" Target="../media/image17.png"/></Relationships>
</file>

<file path=ppt/diagrams/_rels/drawing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4" Type="http://schemas.openxmlformats.org/officeDocument/2006/relationships/image" Target="../media/image7.svg"/></Relationships>
</file>

<file path=ppt/diagrams/_rels/drawing3.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5" Type="http://schemas.openxmlformats.org/officeDocument/2006/relationships/image" Target="../media/image13.png"/><Relationship Id="rId10" Type="http://schemas.openxmlformats.org/officeDocument/2006/relationships/image" Target="../media/image18.svg"/><Relationship Id="rId4" Type="http://schemas.openxmlformats.org/officeDocument/2006/relationships/image" Target="../media/image12.svg"/><Relationship Id="rId9" Type="http://schemas.openxmlformats.org/officeDocument/2006/relationships/image" Target="../media/image17.png"/></Relationships>
</file>

<file path=ppt/diagrams/colors1.xml><?xml version="1.0" encoding="utf-8"?>
<dgm:colorsDef xmlns:dgm="http://schemas.openxmlformats.org/drawingml/2006/diagram" xmlns:a="http://schemas.openxmlformats.org/drawingml/2006/main" uniqueId="urn:microsoft.com/office/officeart/2018/5/colors/Iconchunking_neutralicontext_accent5_2">
  <dgm:title val=""/>
  <dgm:desc val=""/>
  <dgm:catLst>
    <dgm:cat type="accent5" pri="15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dgm:fillClrLst>
    <dgm:linClrLst meth="repeat">
      <a:schemeClr val="lt1">
        <a:alpha val="0"/>
      </a:schemeClr>
    </dgm:linClrLst>
    <dgm:effectClrLst/>
    <dgm:txLinClrLst/>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6_4">
  <dgm:title val=""/>
  <dgm:desc val=""/>
  <dgm:catLst>
    <dgm:cat type="accent6" pri="11400"/>
  </dgm:catLst>
  <dgm:styleLbl name="node0">
    <dgm:fillClrLst meth="cycle">
      <a:schemeClr val="accent6">
        <a:shade val="60000"/>
      </a:schemeClr>
    </dgm:fillClrLst>
    <dgm:linClrLst meth="repeat">
      <a:schemeClr val="lt1"/>
    </dgm:linClrLst>
    <dgm:effectClrLst/>
    <dgm:txLinClrLst/>
    <dgm:txFillClrLst/>
    <dgm:txEffectClrLst/>
  </dgm:styleLbl>
  <dgm:styleLbl name="alignNode1">
    <dgm:fillClrLst meth="cycle">
      <a:schemeClr val="accent6">
        <a:shade val="50000"/>
      </a:schemeClr>
      <a:schemeClr val="accent6">
        <a:tint val="55000"/>
      </a:schemeClr>
    </dgm:fillClrLst>
    <dgm:linClrLst meth="cycle">
      <a:schemeClr val="accent6">
        <a:shade val="50000"/>
      </a:schemeClr>
      <a:schemeClr val="accent6">
        <a:tint val="55000"/>
      </a:schemeClr>
    </dgm:linClrLst>
    <dgm:effectClrLst/>
    <dgm:txLinClrLst/>
    <dgm:txFillClrLst/>
    <dgm:txEffectClrLst/>
  </dgm:styleLbl>
  <dgm:styleLbl name="node1">
    <dgm:fillClrLst meth="cycle">
      <a:schemeClr val="accent6">
        <a:shade val="50000"/>
      </a:schemeClr>
      <a:schemeClr val="accent6">
        <a:tint val="55000"/>
      </a:schemeClr>
    </dgm:fillClrLst>
    <dgm:linClrLst meth="repeat">
      <a:schemeClr val="lt1"/>
    </dgm:linClrLst>
    <dgm:effectClrLst/>
    <dgm:txLinClrLst/>
    <dgm:txFillClrLst/>
    <dgm:txEffectClrLst/>
  </dgm:styleLbl>
  <dgm:styleLbl name="lnNode1">
    <dgm:fillClrLst meth="cycle">
      <a:schemeClr val="accent6">
        <a:shade val="50000"/>
      </a:schemeClr>
      <a:schemeClr val="accent6">
        <a:tint val="55000"/>
      </a:schemeClr>
    </dgm:fillClrLst>
    <dgm:linClrLst meth="repeat">
      <a:schemeClr val="lt1"/>
    </dgm:linClrLst>
    <dgm:effectClrLst/>
    <dgm:txLinClrLst/>
    <dgm:txFillClrLst/>
    <dgm:txEffectClrLst/>
  </dgm:styleLbl>
  <dgm:styleLbl name="vennNode1">
    <dgm:fillClrLst meth="cycle">
      <a:schemeClr val="accent6">
        <a:shade val="80000"/>
        <a:alpha val="50000"/>
      </a:schemeClr>
      <a:schemeClr val="accent6">
        <a:tint val="50000"/>
        <a:alpha val="50000"/>
      </a:schemeClr>
    </dgm:fillClrLst>
    <dgm:linClrLst meth="repeat">
      <a:schemeClr val="lt1"/>
    </dgm:linClrLst>
    <dgm:effectClrLst/>
    <dgm:txLinClrLst/>
    <dgm:txFillClrLst/>
    <dgm:txEffectClrLst/>
  </dgm:styleLbl>
  <dgm:styleLbl name="node2">
    <dgm:fillClrLst>
      <a:schemeClr val="accent6">
        <a:shade val="80000"/>
      </a:schemeClr>
    </dgm:fillClrLst>
    <dgm:linClrLst meth="repeat">
      <a:schemeClr val="lt1"/>
    </dgm:linClrLst>
    <dgm:effectClrLst/>
    <dgm:txLinClrLst/>
    <dgm:txFillClrLst/>
    <dgm:txEffectClrLst/>
  </dgm:styleLbl>
  <dgm:styleLbl name="node3">
    <dgm:fillClrLst>
      <a:schemeClr val="accent6">
        <a:tint val="99000"/>
      </a:schemeClr>
    </dgm:fillClrLst>
    <dgm:linClrLst meth="repeat">
      <a:schemeClr val="lt1"/>
    </dgm:linClrLst>
    <dgm:effectClrLst/>
    <dgm:txLinClrLst/>
    <dgm:txFillClrLst/>
    <dgm:txEffectClrLst/>
  </dgm:styleLbl>
  <dgm:styleLbl name="node4">
    <dgm:fillClrLst>
      <a:schemeClr val="accent6">
        <a:tint val="70000"/>
      </a:schemeClr>
    </dgm:fillClrLst>
    <dgm:linClrLst meth="repeat">
      <a:schemeClr val="lt1"/>
    </dgm:linClrLst>
    <dgm:effectClrLst/>
    <dgm:txLinClrLst/>
    <dgm:txFillClrLst/>
    <dgm:txEffectClrLst/>
  </dgm:styleLbl>
  <dgm:styleLbl name="fg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fg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bg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sibTrans1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shade val="80000"/>
      </a:schemeClr>
    </dgm:fillClrLst>
    <dgm:linClrLst meth="repeat">
      <a:schemeClr val="lt1"/>
    </dgm:linClrLst>
    <dgm:effectClrLst/>
    <dgm:txLinClrLst/>
    <dgm:txFillClrLst/>
    <dgm:txEffectClrLst/>
  </dgm:styleLbl>
  <dgm:styleLbl name="asst1">
    <dgm:fillClrLst meth="repeat">
      <a:schemeClr val="accent6">
        <a:shade val="80000"/>
      </a:schemeClr>
    </dgm:fillClrLst>
    <dgm:linClrLst meth="repeat">
      <a:schemeClr val="lt1"/>
    </dgm:linClrLst>
    <dgm:effectClrLst/>
    <dgm:txLinClrLst/>
    <dgm:txFillClrLst/>
    <dgm:txEffectClrLst/>
  </dgm:styleLbl>
  <dgm:styleLbl name="asst2">
    <dgm:fillClrLst>
      <a:schemeClr val="accent6">
        <a:tint val="90000"/>
      </a:schemeClr>
    </dgm:fillClrLst>
    <dgm:linClrLst meth="repeat">
      <a:schemeClr val="lt1"/>
    </dgm:linClrLst>
    <dgm:effectClrLst/>
    <dgm:txLinClrLst/>
    <dgm:txFillClrLst/>
    <dgm:txEffectClrLst/>
  </dgm:styleLbl>
  <dgm:styleLbl name="asst3">
    <dgm:fillClrLst>
      <a:schemeClr val="accent6">
        <a:tint val="70000"/>
      </a:schemeClr>
    </dgm:fillClrLst>
    <dgm:linClrLst meth="repeat">
      <a:schemeClr val="lt1"/>
    </dgm:linClrLst>
    <dgm:effectClrLst/>
    <dgm:txLinClrLst/>
    <dgm:txFillClrLst/>
    <dgm:txEffectClrLst/>
  </dgm:styleLbl>
  <dgm:styleLbl name="asst4">
    <dgm:fillClrLst>
      <a:schemeClr val="accent6">
        <a:tint val="50000"/>
      </a:schemeClr>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shade val="80000"/>
      </a:schemeClr>
    </dgm:linClrLst>
    <dgm:effectClrLst/>
    <dgm:txLinClrLst/>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dk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a:tint val="90000"/>
      </a:schemeClr>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55000"/>
      </a:schemeClr>
    </dgm:fillClrLst>
    <dgm:linClrLst meth="repeat">
      <a:schemeClr val="accent6">
        <a:alpha val="90000"/>
        <a:tint val="55000"/>
      </a:schemeClr>
    </dgm:linClrLst>
    <dgm:effectClrLst/>
    <dgm:txLinClrLst/>
    <dgm:txFillClrLst meth="repeat">
      <a:schemeClr val="dk1"/>
    </dgm:txFillClrLst>
    <dgm:txEffectClrLst/>
  </dgm:styleLbl>
  <dgm:styleLbl name="alignAccFollowNode1">
    <dgm:fillClrLst meth="repeat">
      <a:schemeClr val="accent6">
        <a:alpha val="90000"/>
        <a:tint val="55000"/>
      </a:schemeClr>
    </dgm:fillClrLst>
    <dgm:linClrLst meth="repeat">
      <a:schemeClr val="accent6">
        <a:alpha val="90000"/>
        <a:tint val="55000"/>
      </a:schemeClr>
    </dgm:linClrLst>
    <dgm:effectClrLst/>
    <dgm:txLinClrLst/>
    <dgm:txFillClrLst meth="repeat">
      <a:schemeClr val="dk1"/>
    </dgm:txFillClrLst>
    <dgm:txEffectClrLst/>
  </dgm:styleLbl>
  <dgm:styleLbl name="bgAccFollowNode1">
    <dgm:fillClrLst meth="repeat">
      <a:schemeClr val="accent6">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50000"/>
      </a:schemeClr>
    </dgm:linClrLst>
    <dgm:effectClrLst/>
    <dgm:txLinClrLst/>
    <dgm:txFillClrLst meth="repeat">
      <a:schemeClr val="dk1"/>
    </dgm:txFillClrLst>
    <dgm:txEffectClrLst/>
  </dgm:styleLbl>
  <dgm:styleLbl name="bgShp">
    <dgm:fillClrLst meth="repeat">
      <a:schemeClr val="accent6">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55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5B551DA-3839-4D07-BECE-15B969326DA0}" type="doc">
      <dgm:prSet loTypeId="urn:microsoft.com/office/officeart/2018/2/layout/IconVerticalSolidList" loCatId="icon" qsTypeId="urn:microsoft.com/office/officeart/2005/8/quickstyle/simple1" qsCatId="simple" csTypeId="urn:microsoft.com/office/officeart/2018/5/colors/Iconchunking_neutralicontext_accent5_2" csCatId="accent5" phldr="1"/>
      <dgm:spPr/>
      <dgm:t>
        <a:bodyPr/>
        <a:lstStyle/>
        <a:p>
          <a:endParaRPr lang="en-US"/>
        </a:p>
      </dgm:t>
    </dgm:pt>
    <dgm:pt modelId="{BCC80C66-36E7-4AEE-AB39-CAE02BED6498}">
      <dgm:prSet/>
      <dgm:spPr/>
      <dgm:t>
        <a:bodyPr/>
        <a:lstStyle/>
        <a:p>
          <a:pPr>
            <a:lnSpc>
              <a:spcPct val="100000"/>
            </a:lnSpc>
          </a:pPr>
          <a:r>
            <a:rPr lang="en-US" dirty="0"/>
            <a:t>Students will understand the importance of maintaining healthy </a:t>
          </a:r>
          <a:r>
            <a:rPr lang="en-US" dirty="0">
              <a:latin typeface="Gill Sans Nova"/>
            </a:rPr>
            <a:t>digital habits</a:t>
          </a:r>
          <a:r>
            <a:rPr lang="en-US" dirty="0"/>
            <a:t> while interacting with Instagram and other similar applications.</a:t>
          </a:r>
        </a:p>
      </dgm:t>
    </dgm:pt>
    <dgm:pt modelId="{D4E22F6A-8A63-43E7-9C60-E21629EAC08B}" type="parTrans" cxnId="{852184D7-396D-4AA1-9575-D9B769E45CC8}">
      <dgm:prSet/>
      <dgm:spPr/>
      <dgm:t>
        <a:bodyPr/>
        <a:lstStyle/>
        <a:p>
          <a:endParaRPr lang="en-US"/>
        </a:p>
      </dgm:t>
    </dgm:pt>
    <dgm:pt modelId="{9ACA97C7-F800-45BB-83F9-2E81EF9AB31A}" type="sibTrans" cxnId="{852184D7-396D-4AA1-9575-D9B769E45CC8}">
      <dgm:prSet/>
      <dgm:spPr/>
      <dgm:t>
        <a:bodyPr/>
        <a:lstStyle/>
        <a:p>
          <a:pPr>
            <a:lnSpc>
              <a:spcPct val="100000"/>
            </a:lnSpc>
          </a:pPr>
          <a:endParaRPr lang="en-US"/>
        </a:p>
      </dgm:t>
    </dgm:pt>
    <dgm:pt modelId="{7B4B7F91-ED19-46E5-9CC3-E7FCD6C1DD02}">
      <dgm:prSet/>
      <dgm:spPr/>
      <dgm:t>
        <a:bodyPr/>
        <a:lstStyle/>
        <a:p>
          <a:pPr>
            <a:lnSpc>
              <a:spcPct val="100000"/>
            </a:lnSpc>
          </a:pPr>
          <a:r>
            <a:rPr lang="en-US" dirty="0">
              <a:latin typeface="Gill Sans Nova"/>
            </a:rPr>
            <a:t>Educational</a:t>
          </a:r>
          <a:r>
            <a:rPr lang="en-US" dirty="0"/>
            <a:t> institutions will understand the impact of the time spent on Instagram on students and, hence, develop programs and awareness that promote healthy approaches.</a:t>
          </a:r>
          <a:r>
            <a:rPr lang="en-US" dirty="0">
              <a:latin typeface="Gill Sans Nova"/>
            </a:rPr>
            <a:t> </a:t>
          </a:r>
          <a:endParaRPr lang="en-US" dirty="0"/>
        </a:p>
      </dgm:t>
    </dgm:pt>
    <dgm:pt modelId="{D733F46F-BDC5-40EB-AC1E-B19B941EE61D}" type="parTrans" cxnId="{E334B56E-2320-486C-8C54-F16856C5E872}">
      <dgm:prSet/>
      <dgm:spPr/>
      <dgm:t>
        <a:bodyPr/>
        <a:lstStyle/>
        <a:p>
          <a:endParaRPr lang="en-US"/>
        </a:p>
      </dgm:t>
    </dgm:pt>
    <dgm:pt modelId="{F5A6112A-BBEC-4149-8463-BC956F56FCFA}" type="sibTrans" cxnId="{E334B56E-2320-486C-8C54-F16856C5E872}">
      <dgm:prSet/>
      <dgm:spPr/>
      <dgm:t>
        <a:bodyPr/>
        <a:lstStyle/>
        <a:p>
          <a:pPr>
            <a:lnSpc>
              <a:spcPct val="100000"/>
            </a:lnSpc>
          </a:pPr>
          <a:endParaRPr lang="en-US"/>
        </a:p>
      </dgm:t>
    </dgm:pt>
    <dgm:pt modelId="{324E031C-50C1-4C61-8CBF-1902ECCF3DD8}">
      <dgm:prSet phldr="0"/>
      <dgm:spPr/>
      <dgm:t>
        <a:bodyPr/>
        <a:lstStyle/>
        <a:p>
          <a:pPr>
            <a:lnSpc>
              <a:spcPct val="100000"/>
            </a:lnSpc>
          </a:pPr>
          <a:r>
            <a:rPr lang="en-US" dirty="0"/>
            <a:t>This study's findings can guide future research on how various social media platforms, content types, and strategies affect academic performance.</a:t>
          </a:r>
          <a:endParaRPr lang="en-US" dirty="0">
            <a:latin typeface="Gill Sans Nova"/>
          </a:endParaRPr>
        </a:p>
      </dgm:t>
    </dgm:pt>
    <dgm:pt modelId="{D4529440-E6F3-44A2-84CD-265AE793C51A}" type="parTrans" cxnId="{774D88D3-CA14-4BAB-B0F6-221D91DD4C1A}">
      <dgm:prSet/>
      <dgm:spPr/>
    </dgm:pt>
    <dgm:pt modelId="{6D9924F7-3F93-4DF9-B496-3CE3E20BC178}" type="sibTrans" cxnId="{774D88D3-CA14-4BAB-B0F6-221D91DD4C1A}">
      <dgm:prSet/>
      <dgm:spPr/>
      <dgm:t>
        <a:bodyPr/>
        <a:lstStyle/>
        <a:p>
          <a:endParaRPr lang="en-US"/>
        </a:p>
      </dgm:t>
    </dgm:pt>
    <dgm:pt modelId="{ADB87B30-EAB7-4AF7-9A2A-5F1A1504189F}" type="pres">
      <dgm:prSet presAssocID="{45B551DA-3839-4D07-BECE-15B969326DA0}" presName="root" presStyleCnt="0">
        <dgm:presLayoutVars>
          <dgm:dir/>
          <dgm:resizeHandles val="exact"/>
        </dgm:presLayoutVars>
      </dgm:prSet>
      <dgm:spPr/>
    </dgm:pt>
    <dgm:pt modelId="{91371540-DF7A-4174-80F4-2A1CCDB3DEC4}" type="pres">
      <dgm:prSet presAssocID="{BCC80C66-36E7-4AEE-AB39-CAE02BED6498}" presName="compNode" presStyleCnt="0"/>
      <dgm:spPr/>
    </dgm:pt>
    <dgm:pt modelId="{4A3067FC-3444-46A3-852D-11B3E78988FB}" type="pres">
      <dgm:prSet presAssocID="{BCC80C66-36E7-4AEE-AB39-CAE02BED6498}" presName="bgRect" presStyleLbl="bgShp" presStyleIdx="0" presStyleCnt="3"/>
      <dgm:spPr/>
    </dgm:pt>
    <dgm:pt modelId="{5E47D1C4-39E5-4F1E-8DD3-DDC9A75819D7}" type="pres">
      <dgm:prSet presAssocID="{BCC80C66-36E7-4AEE-AB39-CAE02BED6498}"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at Bubble"/>
        </a:ext>
      </dgm:extLst>
    </dgm:pt>
    <dgm:pt modelId="{A0AE10FD-8B7B-4011-A644-2218FEFC2E9A}" type="pres">
      <dgm:prSet presAssocID="{BCC80C66-36E7-4AEE-AB39-CAE02BED6498}" presName="spaceRect" presStyleCnt="0"/>
      <dgm:spPr/>
    </dgm:pt>
    <dgm:pt modelId="{E3EAD822-AFE1-44A6-9615-DE5AF79579BD}" type="pres">
      <dgm:prSet presAssocID="{BCC80C66-36E7-4AEE-AB39-CAE02BED6498}" presName="parTx" presStyleLbl="revTx" presStyleIdx="0" presStyleCnt="3">
        <dgm:presLayoutVars>
          <dgm:chMax val="0"/>
          <dgm:chPref val="0"/>
        </dgm:presLayoutVars>
      </dgm:prSet>
      <dgm:spPr/>
    </dgm:pt>
    <dgm:pt modelId="{B1EA0793-8880-45B8-8C44-B17BAA59A506}" type="pres">
      <dgm:prSet presAssocID="{9ACA97C7-F800-45BB-83F9-2E81EF9AB31A}" presName="sibTrans" presStyleCnt="0"/>
      <dgm:spPr/>
    </dgm:pt>
    <dgm:pt modelId="{56FC02E2-F24E-4178-A2BD-473C252ACA13}" type="pres">
      <dgm:prSet presAssocID="{7B4B7F91-ED19-46E5-9CC3-E7FCD6C1DD02}" presName="compNode" presStyleCnt="0"/>
      <dgm:spPr/>
    </dgm:pt>
    <dgm:pt modelId="{47A01FD0-471D-47CD-B3AE-0D87DCB3A02F}" type="pres">
      <dgm:prSet presAssocID="{7B4B7F91-ED19-46E5-9CC3-E7FCD6C1DD02}" presName="bgRect" presStyleLbl="bgShp" presStyleIdx="1" presStyleCnt="3"/>
      <dgm:spPr/>
    </dgm:pt>
    <dgm:pt modelId="{ACA21987-404B-40EE-80ED-EEFBA989D5B9}" type="pres">
      <dgm:prSet presAssocID="{7B4B7F91-ED19-46E5-9CC3-E7FCD6C1DD02}"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arketing"/>
        </a:ext>
      </dgm:extLst>
    </dgm:pt>
    <dgm:pt modelId="{98865B7B-37AB-44D9-BA2A-0F2F631BE898}" type="pres">
      <dgm:prSet presAssocID="{7B4B7F91-ED19-46E5-9CC3-E7FCD6C1DD02}" presName="spaceRect" presStyleCnt="0"/>
      <dgm:spPr/>
    </dgm:pt>
    <dgm:pt modelId="{07E3880C-7A47-433A-A657-01BB59C7ADFB}" type="pres">
      <dgm:prSet presAssocID="{7B4B7F91-ED19-46E5-9CC3-E7FCD6C1DD02}" presName="parTx" presStyleLbl="revTx" presStyleIdx="1" presStyleCnt="3">
        <dgm:presLayoutVars>
          <dgm:chMax val="0"/>
          <dgm:chPref val="0"/>
        </dgm:presLayoutVars>
      </dgm:prSet>
      <dgm:spPr/>
    </dgm:pt>
    <dgm:pt modelId="{161307F9-9557-4D7B-B593-856ED2397886}" type="pres">
      <dgm:prSet presAssocID="{F5A6112A-BBEC-4149-8463-BC956F56FCFA}" presName="sibTrans" presStyleCnt="0"/>
      <dgm:spPr/>
    </dgm:pt>
    <dgm:pt modelId="{20AB5644-A86E-414A-BD0D-0EA1A43EAFE1}" type="pres">
      <dgm:prSet presAssocID="{324E031C-50C1-4C61-8CBF-1902ECCF3DD8}" presName="compNode" presStyleCnt="0"/>
      <dgm:spPr/>
    </dgm:pt>
    <dgm:pt modelId="{6D7BE73B-326D-4EAF-88B0-27E7731AD8E6}" type="pres">
      <dgm:prSet presAssocID="{324E031C-50C1-4C61-8CBF-1902ECCF3DD8}" presName="bgRect" presStyleLbl="bgShp" presStyleIdx="2" presStyleCnt="3"/>
      <dgm:spPr/>
    </dgm:pt>
    <dgm:pt modelId="{FE74AA01-A961-4391-8A32-62B8390FAE0C}" type="pres">
      <dgm:prSet presAssocID="{324E031C-50C1-4C61-8CBF-1902ECCF3DD8}" presName="iconRect" presStyleLbl="node1" presStyleIdx="2" presStyleCnt="3"/>
      <dgm:spPr/>
    </dgm:pt>
    <dgm:pt modelId="{A03C1AB0-CD9C-4D34-8779-E8A389059A5F}" type="pres">
      <dgm:prSet presAssocID="{324E031C-50C1-4C61-8CBF-1902ECCF3DD8}" presName="spaceRect" presStyleCnt="0"/>
      <dgm:spPr/>
    </dgm:pt>
    <dgm:pt modelId="{C66209BD-E8B2-4246-96FA-39AE269F7D2C}" type="pres">
      <dgm:prSet presAssocID="{324E031C-50C1-4C61-8CBF-1902ECCF3DD8}" presName="parTx" presStyleLbl="revTx" presStyleIdx="2" presStyleCnt="3">
        <dgm:presLayoutVars>
          <dgm:chMax val="0"/>
          <dgm:chPref val="0"/>
        </dgm:presLayoutVars>
      </dgm:prSet>
      <dgm:spPr/>
    </dgm:pt>
  </dgm:ptLst>
  <dgm:cxnLst>
    <dgm:cxn modelId="{E334B56E-2320-486C-8C54-F16856C5E872}" srcId="{45B551DA-3839-4D07-BECE-15B969326DA0}" destId="{7B4B7F91-ED19-46E5-9CC3-E7FCD6C1DD02}" srcOrd="1" destOrd="0" parTransId="{D733F46F-BDC5-40EB-AC1E-B19B941EE61D}" sibTransId="{F5A6112A-BBEC-4149-8463-BC956F56FCFA}"/>
    <dgm:cxn modelId="{D787EB4E-A99A-4FAE-B5DB-865606A1D9A1}" type="presOf" srcId="{7B4B7F91-ED19-46E5-9CC3-E7FCD6C1DD02}" destId="{07E3880C-7A47-433A-A657-01BB59C7ADFB}" srcOrd="0" destOrd="0" presId="urn:microsoft.com/office/officeart/2018/2/layout/IconVerticalSolidList"/>
    <dgm:cxn modelId="{81DE63AA-1F6D-4E01-AB5F-12D89990D9E6}" type="presOf" srcId="{324E031C-50C1-4C61-8CBF-1902ECCF3DD8}" destId="{C66209BD-E8B2-4246-96FA-39AE269F7D2C}" srcOrd="0" destOrd="0" presId="urn:microsoft.com/office/officeart/2018/2/layout/IconVerticalSolidList"/>
    <dgm:cxn modelId="{774D88D3-CA14-4BAB-B0F6-221D91DD4C1A}" srcId="{45B551DA-3839-4D07-BECE-15B969326DA0}" destId="{324E031C-50C1-4C61-8CBF-1902ECCF3DD8}" srcOrd="2" destOrd="0" parTransId="{D4529440-E6F3-44A2-84CD-265AE793C51A}" sibTransId="{6D9924F7-3F93-4DF9-B496-3CE3E20BC178}"/>
    <dgm:cxn modelId="{852184D7-396D-4AA1-9575-D9B769E45CC8}" srcId="{45B551DA-3839-4D07-BECE-15B969326DA0}" destId="{BCC80C66-36E7-4AEE-AB39-CAE02BED6498}" srcOrd="0" destOrd="0" parTransId="{D4E22F6A-8A63-43E7-9C60-E21629EAC08B}" sibTransId="{9ACA97C7-F800-45BB-83F9-2E81EF9AB31A}"/>
    <dgm:cxn modelId="{B993EEF4-EDBB-4EEE-9F5A-0F281F563F5E}" type="presOf" srcId="{45B551DA-3839-4D07-BECE-15B969326DA0}" destId="{ADB87B30-EAB7-4AF7-9A2A-5F1A1504189F}" srcOrd="0" destOrd="0" presId="urn:microsoft.com/office/officeart/2018/2/layout/IconVerticalSolidList"/>
    <dgm:cxn modelId="{C8F927FA-3E0F-446D-AB38-7CFADA3A9163}" type="presOf" srcId="{BCC80C66-36E7-4AEE-AB39-CAE02BED6498}" destId="{E3EAD822-AFE1-44A6-9615-DE5AF79579BD}" srcOrd="0" destOrd="0" presId="urn:microsoft.com/office/officeart/2018/2/layout/IconVerticalSolidList"/>
    <dgm:cxn modelId="{B4ED60F7-2E3D-4A1A-8B97-D5798AB6AD0C}" type="presParOf" srcId="{ADB87B30-EAB7-4AF7-9A2A-5F1A1504189F}" destId="{91371540-DF7A-4174-80F4-2A1CCDB3DEC4}" srcOrd="0" destOrd="0" presId="urn:microsoft.com/office/officeart/2018/2/layout/IconVerticalSolidList"/>
    <dgm:cxn modelId="{057F469D-28B1-4211-8FC4-DDB6969746C7}" type="presParOf" srcId="{91371540-DF7A-4174-80F4-2A1CCDB3DEC4}" destId="{4A3067FC-3444-46A3-852D-11B3E78988FB}" srcOrd="0" destOrd="0" presId="urn:microsoft.com/office/officeart/2018/2/layout/IconVerticalSolidList"/>
    <dgm:cxn modelId="{CC731528-93BF-4688-AC29-AF9E3FEBDFEB}" type="presParOf" srcId="{91371540-DF7A-4174-80F4-2A1CCDB3DEC4}" destId="{5E47D1C4-39E5-4F1E-8DD3-DDC9A75819D7}" srcOrd="1" destOrd="0" presId="urn:microsoft.com/office/officeart/2018/2/layout/IconVerticalSolidList"/>
    <dgm:cxn modelId="{37219681-424C-4011-B669-FB67C77A34DD}" type="presParOf" srcId="{91371540-DF7A-4174-80F4-2A1CCDB3DEC4}" destId="{A0AE10FD-8B7B-4011-A644-2218FEFC2E9A}" srcOrd="2" destOrd="0" presId="urn:microsoft.com/office/officeart/2018/2/layout/IconVerticalSolidList"/>
    <dgm:cxn modelId="{7B3F4C21-2376-463B-9423-219C9FD220F6}" type="presParOf" srcId="{91371540-DF7A-4174-80F4-2A1CCDB3DEC4}" destId="{E3EAD822-AFE1-44A6-9615-DE5AF79579BD}" srcOrd="3" destOrd="0" presId="urn:microsoft.com/office/officeart/2018/2/layout/IconVerticalSolidList"/>
    <dgm:cxn modelId="{5E57FEB6-ACF6-41B7-939A-AD360F56A5F3}" type="presParOf" srcId="{ADB87B30-EAB7-4AF7-9A2A-5F1A1504189F}" destId="{B1EA0793-8880-45B8-8C44-B17BAA59A506}" srcOrd="1" destOrd="0" presId="urn:microsoft.com/office/officeart/2018/2/layout/IconVerticalSolidList"/>
    <dgm:cxn modelId="{E169EEE7-CA51-416F-9FFB-6FB68B51A672}" type="presParOf" srcId="{ADB87B30-EAB7-4AF7-9A2A-5F1A1504189F}" destId="{56FC02E2-F24E-4178-A2BD-473C252ACA13}" srcOrd="2" destOrd="0" presId="urn:microsoft.com/office/officeart/2018/2/layout/IconVerticalSolidList"/>
    <dgm:cxn modelId="{2E8C2AC0-CA41-4F3C-A2FA-ABABD3AA378B}" type="presParOf" srcId="{56FC02E2-F24E-4178-A2BD-473C252ACA13}" destId="{47A01FD0-471D-47CD-B3AE-0D87DCB3A02F}" srcOrd="0" destOrd="0" presId="urn:microsoft.com/office/officeart/2018/2/layout/IconVerticalSolidList"/>
    <dgm:cxn modelId="{67B2ED14-56AF-47F1-BF7A-D4A98DF82F5D}" type="presParOf" srcId="{56FC02E2-F24E-4178-A2BD-473C252ACA13}" destId="{ACA21987-404B-40EE-80ED-EEFBA989D5B9}" srcOrd="1" destOrd="0" presId="urn:microsoft.com/office/officeart/2018/2/layout/IconVerticalSolidList"/>
    <dgm:cxn modelId="{3AD1323C-863C-493B-87A9-2F31399E4732}" type="presParOf" srcId="{56FC02E2-F24E-4178-A2BD-473C252ACA13}" destId="{98865B7B-37AB-44D9-BA2A-0F2F631BE898}" srcOrd="2" destOrd="0" presId="urn:microsoft.com/office/officeart/2018/2/layout/IconVerticalSolidList"/>
    <dgm:cxn modelId="{042A0789-6448-45A0-8C7E-4828DC90142E}" type="presParOf" srcId="{56FC02E2-F24E-4178-A2BD-473C252ACA13}" destId="{07E3880C-7A47-433A-A657-01BB59C7ADFB}" srcOrd="3" destOrd="0" presId="urn:microsoft.com/office/officeart/2018/2/layout/IconVerticalSolidList"/>
    <dgm:cxn modelId="{9CD175A9-3D31-4E91-AEA4-8AC12A455193}" type="presParOf" srcId="{ADB87B30-EAB7-4AF7-9A2A-5F1A1504189F}" destId="{161307F9-9557-4D7B-B593-856ED2397886}" srcOrd="3" destOrd="0" presId="urn:microsoft.com/office/officeart/2018/2/layout/IconVerticalSolidList"/>
    <dgm:cxn modelId="{A7479409-7960-4712-B1F4-66A8A3EF50EE}" type="presParOf" srcId="{ADB87B30-EAB7-4AF7-9A2A-5F1A1504189F}" destId="{20AB5644-A86E-414A-BD0D-0EA1A43EAFE1}" srcOrd="4" destOrd="0" presId="urn:microsoft.com/office/officeart/2018/2/layout/IconVerticalSolidList"/>
    <dgm:cxn modelId="{BFF8FB94-A3BD-4627-A1FB-D9EC1E289686}" type="presParOf" srcId="{20AB5644-A86E-414A-BD0D-0EA1A43EAFE1}" destId="{6D7BE73B-326D-4EAF-88B0-27E7731AD8E6}" srcOrd="0" destOrd="0" presId="urn:microsoft.com/office/officeart/2018/2/layout/IconVerticalSolidList"/>
    <dgm:cxn modelId="{EC35C31F-A141-4596-8285-0876629122E5}" type="presParOf" srcId="{20AB5644-A86E-414A-BD0D-0EA1A43EAFE1}" destId="{FE74AA01-A961-4391-8A32-62B8390FAE0C}" srcOrd="1" destOrd="0" presId="urn:microsoft.com/office/officeart/2018/2/layout/IconVerticalSolidList"/>
    <dgm:cxn modelId="{DFFC712C-5400-4CB1-A112-1BAF7CC55B25}" type="presParOf" srcId="{20AB5644-A86E-414A-BD0D-0EA1A43EAFE1}" destId="{A03C1AB0-CD9C-4D34-8779-E8A389059A5F}" srcOrd="2" destOrd="0" presId="urn:microsoft.com/office/officeart/2018/2/layout/IconVerticalSolidList"/>
    <dgm:cxn modelId="{2A323FFD-9D6D-459B-BFCF-33DBDE55F746}" type="presParOf" srcId="{20AB5644-A86E-414A-BD0D-0EA1A43EAFE1}" destId="{C66209BD-E8B2-4246-96FA-39AE269F7D2C}"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5EF8F6E-1649-4865-9B05-74D2EECC914C}" type="doc">
      <dgm:prSet loTypeId="urn:microsoft.com/office/officeart/2005/8/layout/vList2" loCatId="list" qsTypeId="urn:microsoft.com/office/officeart/2005/8/quickstyle/simple2" qsCatId="simple" csTypeId="urn:microsoft.com/office/officeart/2005/8/colors/accent3_2" csCatId="accent3"/>
      <dgm:spPr/>
      <dgm:t>
        <a:bodyPr/>
        <a:lstStyle/>
        <a:p>
          <a:endParaRPr lang="en-US"/>
        </a:p>
      </dgm:t>
    </dgm:pt>
    <dgm:pt modelId="{14099CF1-6E1B-477C-88A0-945DBAF626A2}">
      <dgm:prSet/>
      <dgm:spPr/>
      <dgm:t>
        <a:bodyPr/>
        <a:lstStyle/>
        <a:p>
          <a:pPr rtl="0"/>
          <a:r>
            <a:rPr lang="en-US" dirty="0"/>
            <a:t>What are the impacts of time spent on Instagram on the </a:t>
          </a:r>
          <a:r>
            <a:rPr lang="en-US" dirty="0">
              <a:latin typeface="Gill Sans Nova"/>
            </a:rPr>
            <a:t>Indian Graduate student</a:t>
          </a:r>
          <a:r>
            <a:rPr lang="en-US" dirty="0"/>
            <a:t> grades at Pittsburg State University?</a:t>
          </a:r>
        </a:p>
      </dgm:t>
    </dgm:pt>
    <dgm:pt modelId="{9CEBA566-03D8-4D95-8225-EDE7D6874472}" type="parTrans" cxnId="{F33239F3-B84B-4025-BADB-BA1723C274D7}">
      <dgm:prSet/>
      <dgm:spPr/>
      <dgm:t>
        <a:bodyPr/>
        <a:lstStyle/>
        <a:p>
          <a:endParaRPr lang="en-US"/>
        </a:p>
      </dgm:t>
    </dgm:pt>
    <dgm:pt modelId="{5522E6AC-EC4B-4B28-AF9A-2ED62B6BE1AE}" type="sibTrans" cxnId="{F33239F3-B84B-4025-BADB-BA1723C274D7}">
      <dgm:prSet/>
      <dgm:spPr/>
      <dgm:t>
        <a:bodyPr/>
        <a:lstStyle/>
        <a:p>
          <a:endParaRPr lang="en-US"/>
        </a:p>
      </dgm:t>
    </dgm:pt>
    <dgm:pt modelId="{CBB2FE43-E99E-47F0-A3DE-403C4A344466}">
      <dgm:prSet/>
      <dgm:spPr/>
      <dgm:t>
        <a:bodyPr/>
        <a:lstStyle/>
        <a:p>
          <a:pPr rtl="0"/>
          <a:r>
            <a:rPr lang="en-US" b="1" dirty="0"/>
            <a:t>Null Hypothesis:</a:t>
          </a:r>
          <a:r>
            <a:rPr lang="en-US" dirty="0"/>
            <a:t> There is no correlation between the time spent on Instagram and the academic performance of</a:t>
          </a:r>
          <a:r>
            <a:rPr lang="en-US" dirty="0">
              <a:latin typeface="Gill Sans Nova"/>
            </a:rPr>
            <a:t> Indian Graduate </a:t>
          </a:r>
          <a:r>
            <a:rPr lang="en-US" dirty="0"/>
            <a:t> students at Pittsburg State University.</a:t>
          </a:r>
        </a:p>
      </dgm:t>
    </dgm:pt>
    <dgm:pt modelId="{2EB46E65-1737-415D-82D8-5D1BC16FAEE5}" type="parTrans" cxnId="{C2215AA5-A9A8-423D-92F8-1E6869FDA673}">
      <dgm:prSet/>
      <dgm:spPr/>
      <dgm:t>
        <a:bodyPr/>
        <a:lstStyle/>
        <a:p>
          <a:endParaRPr lang="en-US"/>
        </a:p>
      </dgm:t>
    </dgm:pt>
    <dgm:pt modelId="{ACB0AAF6-2A2E-4951-8B56-848C5B49B8AF}" type="sibTrans" cxnId="{C2215AA5-A9A8-423D-92F8-1E6869FDA673}">
      <dgm:prSet/>
      <dgm:spPr/>
      <dgm:t>
        <a:bodyPr/>
        <a:lstStyle/>
        <a:p>
          <a:endParaRPr lang="en-US"/>
        </a:p>
      </dgm:t>
    </dgm:pt>
    <dgm:pt modelId="{505803E0-8025-444D-A147-9B0FD769E7AD}">
      <dgm:prSet/>
      <dgm:spPr/>
      <dgm:t>
        <a:bodyPr/>
        <a:lstStyle/>
        <a:p>
          <a:pPr rtl="0"/>
          <a:r>
            <a:rPr lang="en-US" b="1" dirty="0">
              <a:latin typeface="Gill Sans Nova"/>
            </a:rPr>
            <a:t>Alternative Hypothesis</a:t>
          </a:r>
          <a:r>
            <a:rPr lang="en-US" b="1" dirty="0"/>
            <a:t> 1:</a:t>
          </a:r>
          <a:r>
            <a:rPr lang="en-US" dirty="0"/>
            <a:t> There is a positive correlation between the time spent on Instagram and the academic performance of</a:t>
          </a:r>
          <a:r>
            <a:rPr lang="en-US" dirty="0">
              <a:latin typeface="Gill Sans Nova"/>
            </a:rPr>
            <a:t> Indian Graduate</a:t>
          </a:r>
          <a:r>
            <a:rPr lang="en-US" dirty="0"/>
            <a:t> students at Pittsburg State University.</a:t>
          </a:r>
        </a:p>
      </dgm:t>
    </dgm:pt>
    <dgm:pt modelId="{611A88FF-F273-4A2E-951D-1A268C357BC8}" type="parTrans" cxnId="{0AAA4AE9-2215-4C12-84E8-2BCD53F6D0F9}">
      <dgm:prSet/>
      <dgm:spPr/>
      <dgm:t>
        <a:bodyPr/>
        <a:lstStyle/>
        <a:p>
          <a:endParaRPr lang="en-US"/>
        </a:p>
      </dgm:t>
    </dgm:pt>
    <dgm:pt modelId="{8338FCAC-3647-4999-8C9C-1798A78FB699}" type="sibTrans" cxnId="{0AAA4AE9-2215-4C12-84E8-2BCD53F6D0F9}">
      <dgm:prSet/>
      <dgm:spPr/>
      <dgm:t>
        <a:bodyPr/>
        <a:lstStyle/>
        <a:p>
          <a:endParaRPr lang="en-US"/>
        </a:p>
      </dgm:t>
    </dgm:pt>
    <dgm:pt modelId="{D3D02144-7D7E-4363-A69E-3A468E37AE4C}">
      <dgm:prSet/>
      <dgm:spPr/>
      <dgm:t>
        <a:bodyPr/>
        <a:lstStyle/>
        <a:p>
          <a:pPr rtl="0"/>
          <a:r>
            <a:rPr lang="en-US" b="1" dirty="0">
              <a:latin typeface="Gill Sans Nova"/>
            </a:rPr>
            <a:t>Alternative Hypothesis</a:t>
          </a:r>
          <a:r>
            <a:rPr lang="en-US" b="1" dirty="0"/>
            <a:t> 2: </a:t>
          </a:r>
          <a:r>
            <a:rPr lang="en-US" dirty="0"/>
            <a:t>There is a negative correlation between the time spent on Instagram and the academic performance of</a:t>
          </a:r>
          <a:r>
            <a:rPr lang="en-US" dirty="0">
              <a:latin typeface="Gill Sans Nova"/>
            </a:rPr>
            <a:t> Indian Graduate</a:t>
          </a:r>
          <a:r>
            <a:rPr lang="en-US" dirty="0"/>
            <a:t> students at Pittsburg State University.</a:t>
          </a:r>
        </a:p>
      </dgm:t>
    </dgm:pt>
    <dgm:pt modelId="{26FCF774-9002-4054-9D35-0E0C1A4CBB88}" type="parTrans" cxnId="{2871BC5A-7812-4E9F-8E29-0C46CE63603B}">
      <dgm:prSet/>
      <dgm:spPr/>
      <dgm:t>
        <a:bodyPr/>
        <a:lstStyle/>
        <a:p>
          <a:endParaRPr lang="en-US"/>
        </a:p>
      </dgm:t>
    </dgm:pt>
    <dgm:pt modelId="{A94203CE-0E1D-4E51-9EB6-4B178AB2B7D5}" type="sibTrans" cxnId="{2871BC5A-7812-4E9F-8E29-0C46CE63603B}">
      <dgm:prSet/>
      <dgm:spPr/>
      <dgm:t>
        <a:bodyPr/>
        <a:lstStyle/>
        <a:p>
          <a:endParaRPr lang="en-US"/>
        </a:p>
      </dgm:t>
    </dgm:pt>
    <dgm:pt modelId="{F358EFCE-DE5A-49BF-9435-6BF08ACCF40C}" type="pres">
      <dgm:prSet presAssocID="{35EF8F6E-1649-4865-9B05-74D2EECC914C}" presName="linear" presStyleCnt="0">
        <dgm:presLayoutVars>
          <dgm:animLvl val="lvl"/>
          <dgm:resizeHandles val="exact"/>
        </dgm:presLayoutVars>
      </dgm:prSet>
      <dgm:spPr/>
    </dgm:pt>
    <dgm:pt modelId="{30C244BE-2A9F-4D03-A436-6B3C43909A0C}" type="pres">
      <dgm:prSet presAssocID="{14099CF1-6E1B-477C-88A0-945DBAF626A2}" presName="parentText" presStyleLbl="node1" presStyleIdx="0" presStyleCnt="4">
        <dgm:presLayoutVars>
          <dgm:chMax val="0"/>
          <dgm:bulletEnabled val="1"/>
        </dgm:presLayoutVars>
      </dgm:prSet>
      <dgm:spPr/>
    </dgm:pt>
    <dgm:pt modelId="{5F77E82F-C575-467A-B70F-4719297EBD2E}" type="pres">
      <dgm:prSet presAssocID="{5522E6AC-EC4B-4B28-AF9A-2ED62B6BE1AE}" presName="spacer" presStyleCnt="0"/>
      <dgm:spPr/>
    </dgm:pt>
    <dgm:pt modelId="{0EB255A5-2D3A-494F-8696-7DF6A010C2C5}" type="pres">
      <dgm:prSet presAssocID="{CBB2FE43-E99E-47F0-A3DE-403C4A344466}" presName="parentText" presStyleLbl="node1" presStyleIdx="1" presStyleCnt="4">
        <dgm:presLayoutVars>
          <dgm:chMax val="0"/>
          <dgm:bulletEnabled val="1"/>
        </dgm:presLayoutVars>
      </dgm:prSet>
      <dgm:spPr/>
    </dgm:pt>
    <dgm:pt modelId="{AAF53553-6B0D-415D-8A51-7B6719DFDF2C}" type="pres">
      <dgm:prSet presAssocID="{ACB0AAF6-2A2E-4951-8B56-848C5B49B8AF}" presName="spacer" presStyleCnt="0"/>
      <dgm:spPr/>
    </dgm:pt>
    <dgm:pt modelId="{93CBC099-2504-4B94-8420-45759EC4C135}" type="pres">
      <dgm:prSet presAssocID="{505803E0-8025-444D-A147-9B0FD769E7AD}" presName="parentText" presStyleLbl="node1" presStyleIdx="2" presStyleCnt="4">
        <dgm:presLayoutVars>
          <dgm:chMax val="0"/>
          <dgm:bulletEnabled val="1"/>
        </dgm:presLayoutVars>
      </dgm:prSet>
      <dgm:spPr/>
    </dgm:pt>
    <dgm:pt modelId="{444C63CC-739C-4AA7-A051-EF460C2708C8}" type="pres">
      <dgm:prSet presAssocID="{8338FCAC-3647-4999-8C9C-1798A78FB699}" presName="spacer" presStyleCnt="0"/>
      <dgm:spPr/>
    </dgm:pt>
    <dgm:pt modelId="{10327181-BFC9-45B8-91A5-1C8F7443FA77}" type="pres">
      <dgm:prSet presAssocID="{D3D02144-7D7E-4363-A69E-3A468E37AE4C}" presName="parentText" presStyleLbl="node1" presStyleIdx="3" presStyleCnt="4">
        <dgm:presLayoutVars>
          <dgm:chMax val="0"/>
          <dgm:bulletEnabled val="1"/>
        </dgm:presLayoutVars>
      </dgm:prSet>
      <dgm:spPr/>
    </dgm:pt>
  </dgm:ptLst>
  <dgm:cxnLst>
    <dgm:cxn modelId="{BDD1E840-79DE-4078-946E-509E4681C806}" type="presOf" srcId="{D3D02144-7D7E-4363-A69E-3A468E37AE4C}" destId="{10327181-BFC9-45B8-91A5-1C8F7443FA77}" srcOrd="0" destOrd="0" presId="urn:microsoft.com/office/officeart/2005/8/layout/vList2"/>
    <dgm:cxn modelId="{BB416C7A-6543-422F-9689-F46C04BDA33D}" type="presOf" srcId="{14099CF1-6E1B-477C-88A0-945DBAF626A2}" destId="{30C244BE-2A9F-4D03-A436-6B3C43909A0C}" srcOrd="0" destOrd="0" presId="urn:microsoft.com/office/officeart/2005/8/layout/vList2"/>
    <dgm:cxn modelId="{2871BC5A-7812-4E9F-8E29-0C46CE63603B}" srcId="{35EF8F6E-1649-4865-9B05-74D2EECC914C}" destId="{D3D02144-7D7E-4363-A69E-3A468E37AE4C}" srcOrd="3" destOrd="0" parTransId="{26FCF774-9002-4054-9D35-0E0C1A4CBB88}" sibTransId="{A94203CE-0E1D-4E51-9EB6-4B178AB2B7D5}"/>
    <dgm:cxn modelId="{23482985-F3FC-48EC-A6CD-2B142F3DCB2E}" type="presOf" srcId="{CBB2FE43-E99E-47F0-A3DE-403C4A344466}" destId="{0EB255A5-2D3A-494F-8696-7DF6A010C2C5}" srcOrd="0" destOrd="0" presId="urn:microsoft.com/office/officeart/2005/8/layout/vList2"/>
    <dgm:cxn modelId="{AA621E95-8A79-418E-BCBF-A47036976404}" type="presOf" srcId="{505803E0-8025-444D-A147-9B0FD769E7AD}" destId="{93CBC099-2504-4B94-8420-45759EC4C135}" srcOrd="0" destOrd="0" presId="urn:microsoft.com/office/officeart/2005/8/layout/vList2"/>
    <dgm:cxn modelId="{C2215AA5-A9A8-423D-92F8-1E6869FDA673}" srcId="{35EF8F6E-1649-4865-9B05-74D2EECC914C}" destId="{CBB2FE43-E99E-47F0-A3DE-403C4A344466}" srcOrd="1" destOrd="0" parTransId="{2EB46E65-1737-415D-82D8-5D1BC16FAEE5}" sibTransId="{ACB0AAF6-2A2E-4951-8B56-848C5B49B8AF}"/>
    <dgm:cxn modelId="{E11B72BF-6ECE-422C-AF30-E1DB2C70C292}" type="presOf" srcId="{35EF8F6E-1649-4865-9B05-74D2EECC914C}" destId="{F358EFCE-DE5A-49BF-9435-6BF08ACCF40C}" srcOrd="0" destOrd="0" presId="urn:microsoft.com/office/officeart/2005/8/layout/vList2"/>
    <dgm:cxn modelId="{0AAA4AE9-2215-4C12-84E8-2BCD53F6D0F9}" srcId="{35EF8F6E-1649-4865-9B05-74D2EECC914C}" destId="{505803E0-8025-444D-A147-9B0FD769E7AD}" srcOrd="2" destOrd="0" parTransId="{611A88FF-F273-4A2E-951D-1A268C357BC8}" sibTransId="{8338FCAC-3647-4999-8C9C-1798A78FB699}"/>
    <dgm:cxn modelId="{F33239F3-B84B-4025-BADB-BA1723C274D7}" srcId="{35EF8F6E-1649-4865-9B05-74D2EECC914C}" destId="{14099CF1-6E1B-477C-88A0-945DBAF626A2}" srcOrd="0" destOrd="0" parTransId="{9CEBA566-03D8-4D95-8225-EDE7D6874472}" sibTransId="{5522E6AC-EC4B-4B28-AF9A-2ED62B6BE1AE}"/>
    <dgm:cxn modelId="{3B669713-5F85-4474-993C-4196D96696CE}" type="presParOf" srcId="{F358EFCE-DE5A-49BF-9435-6BF08ACCF40C}" destId="{30C244BE-2A9F-4D03-A436-6B3C43909A0C}" srcOrd="0" destOrd="0" presId="urn:microsoft.com/office/officeart/2005/8/layout/vList2"/>
    <dgm:cxn modelId="{712002E2-DF79-417C-BA36-F4A4C932E54E}" type="presParOf" srcId="{F358EFCE-DE5A-49BF-9435-6BF08ACCF40C}" destId="{5F77E82F-C575-467A-B70F-4719297EBD2E}" srcOrd="1" destOrd="0" presId="urn:microsoft.com/office/officeart/2005/8/layout/vList2"/>
    <dgm:cxn modelId="{67969C3E-520D-428C-8731-22D21CB33A3D}" type="presParOf" srcId="{F358EFCE-DE5A-49BF-9435-6BF08ACCF40C}" destId="{0EB255A5-2D3A-494F-8696-7DF6A010C2C5}" srcOrd="2" destOrd="0" presId="urn:microsoft.com/office/officeart/2005/8/layout/vList2"/>
    <dgm:cxn modelId="{E7083795-1572-4A51-A1C3-29E4D3E12FDC}" type="presParOf" srcId="{F358EFCE-DE5A-49BF-9435-6BF08ACCF40C}" destId="{AAF53553-6B0D-415D-8A51-7B6719DFDF2C}" srcOrd="3" destOrd="0" presId="urn:microsoft.com/office/officeart/2005/8/layout/vList2"/>
    <dgm:cxn modelId="{A5C915B8-60AC-487A-B865-8CF6BE436548}" type="presParOf" srcId="{F358EFCE-DE5A-49BF-9435-6BF08ACCF40C}" destId="{93CBC099-2504-4B94-8420-45759EC4C135}" srcOrd="4" destOrd="0" presId="urn:microsoft.com/office/officeart/2005/8/layout/vList2"/>
    <dgm:cxn modelId="{0780D0E3-8C70-4FB3-A847-EAC8547B07CC}" type="presParOf" srcId="{F358EFCE-DE5A-49BF-9435-6BF08ACCF40C}" destId="{444C63CC-739C-4AA7-A051-EF460C2708C8}" srcOrd="5" destOrd="0" presId="urn:microsoft.com/office/officeart/2005/8/layout/vList2"/>
    <dgm:cxn modelId="{DBDC625A-8EF9-44DE-93B3-4E53F3A03DFD}" type="presParOf" srcId="{F358EFCE-DE5A-49BF-9435-6BF08ACCF40C}" destId="{10327181-BFC9-45B8-91A5-1C8F7443FA77}"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6B39CBC-C0BD-4B71-B220-ADCF9076C491}"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829D58E3-B847-4313-8160-A4001E6B4C33}">
      <dgm:prSet/>
      <dgm:spPr/>
      <dgm:t>
        <a:bodyPr/>
        <a:lstStyle/>
        <a:p>
          <a:pPr>
            <a:lnSpc>
              <a:spcPct val="100000"/>
            </a:lnSpc>
          </a:pPr>
          <a:r>
            <a:rPr lang="en-US"/>
            <a:t>Social Media-  This digital technology allows individuals to share information (Danquah et al., 2018).</a:t>
          </a:r>
        </a:p>
      </dgm:t>
    </dgm:pt>
    <dgm:pt modelId="{F4C2C477-984D-4838-B708-7EA3B54C4D3C}" type="parTrans" cxnId="{067EECE9-BBF5-43F4-8B27-67AF50D55F90}">
      <dgm:prSet/>
      <dgm:spPr/>
      <dgm:t>
        <a:bodyPr/>
        <a:lstStyle/>
        <a:p>
          <a:endParaRPr lang="en-US"/>
        </a:p>
      </dgm:t>
    </dgm:pt>
    <dgm:pt modelId="{188A887F-B566-4589-8EB2-EA5D3B15F6F8}" type="sibTrans" cxnId="{067EECE9-BBF5-43F4-8B27-67AF50D55F90}">
      <dgm:prSet/>
      <dgm:spPr/>
      <dgm:t>
        <a:bodyPr/>
        <a:lstStyle/>
        <a:p>
          <a:endParaRPr lang="en-US"/>
        </a:p>
      </dgm:t>
    </dgm:pt>
    <dgm:pt modelId="{9137AE2B-CD1E-4224-912C-377691AE6C63}">
      <dgm:prSet/>
      <dgm:spPr/>
      <dgm:t>
        <a:bodyPr/>
        <a:lstStyle/>
        <a:p>
          <a:pPr>
            <a:lnSpc>
              <a:spcPct val="100000"/>
            </a:lnSpc>
          </a:pPr>
          <a:r>
            <a:rPr lang="en-US"/>
            <a:t>Instagram- This is a social media application that individuals use to share information (Huang &amp; Su, 2018). </a:t>
          </a:r>
        </a:p>
      </dgm:t>
    </dgm:pt>
    <dgm:pt modelId="{749BCCF5-4B74-49B9-BC54-E92AB7D2C6E5}" type="parTrans" cxnId="{C31C33B0-2843-4416-8D2A-C89BC1533574}">
      <dgm:prSet/>
      <dgm:spPr/>
      <dgm:t>
        <a:bodyPr/>
        <a:lstStyle/>
        <a:p>
          <a:endParaRPr lang="en-US"/>
        </a:p>
      </dgm:t>
    </dgm:pt>
    <dgm:pt modelId="{CBA16865-DEE7-402E-B059-4E2167EB6876}" type="sibTrans" cxnId="{C31C33B0-2843-4416-8D2A-C89BC1533574}">
      <dgm:prSet/>
      <dgm:spPr/>
      <dgm:t>
        <a:bodyPr/>
        <a:lstStyle/>
        <a:p>
          <a:endParaRPr lang="en-US"/>
        </a:p>
      </dgm:t>
    </dgm:pt>
    <dgm:pt modelId="{D6C39693-5C73-447F-8B9C-5B69F4211EF2}">
      <dgm:prSet/>
      <dgm:spPr/>
      <dgm:t>
        <a:bodyPr/>
        <a:lstStyle/>
        <a:p>
          <a:pPr>
            <a:lnSpc>
              <a:spcPct val="100000"/>
            </a:lnSpc>
          </a:pPr>
          <a:r>
            <a:rPr lang="en-US"/>
            <a:t>Impact- the effect or influence caused by something or a situation (Danquah et al., 2018).</a:t>
          </a:r>
        </a:p>
      </dgm:t>
    </dgm:pt>
    <dgm:pt modelId="{96F7824D-BD1E-4E76-8FFD-4C8F66A6A518}" type="parTrans" cxnId="{AF65B8F6-208A-44B3-8C74-6F356B4E91CC}">
      <dgm:prSet/>
      <dgm:spPr/>
      <dgm:t>
        <a:bodyPr/>
        <a:lstStyle/>
        <a:p>
          <a:endParaRPr lang="en-US"/>
        </a:p>
      </dgm:t>
    </dgm:pt>
    <dgm:pt modelId="{0298FEEC-6E0C-43B3-8A3B-577B7A4F8A69}" type="sibTrans" cxnId="{AF65B8F6-208A-44B3-8C74-6F356B4E91CC}">
      <dgm:prSet/>
      <dgm:spPr/>
      <dgm:t>
        <a:bodyPr/>
        <a:lstStyle/>
        <a:p>
          <a:endParaRPr lang="en-US"/>
        </a:p>
      </dgm:t>
    </dgm:pt>
    <dgm:pt modelId="{A6E87AA5-34EA-4ACF-8997-12FE5AE57EA6}">
      <dgm:prSet/>
      <dgm:spPr/>
      <dgm:t>
        <a:bodyPr/>
        <a:lstStyle/>
        <a:p>
          <a:pPr>
            <a:lnSpc>
              <a:spcPct val="100000"/>
            </a:lnSpc>
          </a:pPr>
          <a:r>
            <a:rPr lang="en-US"/>
            <a:t>Grade- this is an educational rank that specifies how an individual has achieved in a subject or course (Ersoy &amp; Arseven, 2021).</a:t>
          </a:r>
        </a:p>
      </dgm:t>
    </dgm:pt>
    <dgm:pt modelId="{908199C4-3B81-482B-83FF-D91B91B139F1}" type="parTrans" cxnId="{75E23CAB-9F06-4037-8E12-3C334DB20182}">
      <dgm:prSet/>
      <dgm:spPr/>
      <dgm:t>
        <a:bodyPr/>
        <a:lstStyle/>
        <a:p>
          <a:endParaRPr lang="en-US"/>
        </a:p>
      </dgm:t>
    </dgm:pt>
    <dgm:pt modelId="{E744E485-6AA1-4587-8D8A-FCA6A5AAC668}" type="sibTrans" cxnId="{75E23CAB-9F06-4037-8E12-3C334DB20182}">
      <dgm:prSet/>
      <dgm:spPr/>
      <dgm:t>
        <a:bodyPr/>
        <a:lstStyle/>
        <a:p>
          <a:endParaRPr lang="en-US"/>
        </a:p>
      </dgm:t>
    </dgm:pt>
    <dgm:pt modelId="{85AC7989-4F1A-47CE-89C8-81FD9129266F}">
      <dgm:prSet/>
      <dgm:spPr/>
      <dgm:t>
        <a:bodyPr/>
        <a:lstStyle/>
        <a:p>
          <a:pPr>
            <a:lnSpc>
              <a:spcPct val="100000"/>
            </a:lnSpc>
          </a:pPr>
          <a:r>
            <a:rPr lang="en-US"/>
            <a:t>Students- an individual who is enrolled in a learning institution (Ersoy &amp; Arseven, 2021).</a:t>
          </a:r>
        </a:p>
      </dgm:t>
    </dgm:pt>
    <dgm:pt modelId="{0972B7AA-F3F5-4822-BA22-6883A82CE8CC}" type="parTrans" cxnId="{3CF90169-1400-4895-8868-7ADC57791779}">
      <dgm:prSet/>
      <dgm:spPr/>
      <dgm:t>
        <a:bodyPr/>
        <a:lstStyle/>
        <a:p>
          <a:endParaRPr lang="en-US"/>
        </a:p>
      </dgm:t>
    </dgm:pt>
    <dgm:pt modelId="{8E883422-876B-408B-95BC-8EF32309DB7B}" type="sibTrans" cxnId="{3CF90169-1400-4895-8868-7ADC57791779}">
      <dgm:prSet/>
      <dgm:spPr/>
      <dgm:t>
        <a:bodyPr/>
        <a:lstStyle/>
        <a:p>
          <a:endParaRPr lang="en-US"/>
        </a:p>
      </dgm:t>
    </dgm:pt>
    <dgm:pt modelId="{768B9D10-2C3D-4F32-8702-A055021D0372}" type="pres">
      <dgm:prSet presAssocID="{A6B39CBC-C0BD-4B71-B220-ADCF9076C491}" presName="root" presStyleCnt="0">
        <dgm:presLayoutVars>
          <dgm:dir/>
          <dgm:resizeHandles val="exact"/>
        </dgm:presLayoutVars>
      </dgm:prSet>
      <dgm:spPr/>
    </dgm:pt>
    <dgm:pt modelId="{A8025D7D-55A0-4521-9D02-B43B701AB8D3}" type="pres">
      <dgm:prSet presAssocID="{829D58E3-B847-4313-8160-A4001E6B4C33}" presName="compNode" presStyleCnt="0"/>
      <dgm:spPr/>
    </dgm:pt>
    <dgm:pt modelId="{19A91756-D5BD-487E-B24E-A477F8F0E218}" type="pres">
      <dgm:prSet presAssocID="{829D58E3-B847-4313-8160-A4001E6B4C33}"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Theatre"/>
        </a:ext>
      </dgm:extLst>
    </dgm:pt>
    <dgm:pt modelId="{54FD47C8-37ED-44EC-84B1-084B080B275C}" type="pres">
      <dgm:prSet presAssocID="{829D58E3-B847-4313-8160-A4001E6B4C33}" presName="spaceRect" presStyleCnt="0"/>
      <dgm:spPr/>
    </dgm:pt>
    <dgm:pt modelId="{1D1701B4-0366-4045-8478-767BA558CF52}" type="pres">
      <dgm:prSet presAssocID="{829D58E3-B847-4313-8160-A4001E6B4C33}" presName="textRect" presStyleLbl="revTx" presStyleIdx="0" presStyleCnt="5">
        <dgm:presLayoutVars>
          <dgm:chMax val="1"/>
          <dgm:chPref val="1"/>
        </dgm:presLayoutVars>
      </dgm:prSet>
      <dgm:spPr/>
    </dgm:pt>
    <dgm:pt modelId="{2F0D24EA-35FC-420A-8FC3-C9B026E72BA2}" type="pres">
      <dgm:prSet presAssocID="{188A887F-B566-4589-8EB2-EA5D3B15F6F8}" presName="sibTrans" presStyleCnt="0"/>
      <dgm:spPr/>
    </dgm:pt>
    <dgm:pt modelId="{165CEE7F-6401-480C-A3E5-C9FA689925D9}" type="pres">
      <dgm:prSet presAssocID="{9137AE2B-CD1E-4224-912C-377691AE6C63}" presName="compNode" presStyleCnt="0"/>
      <dgm:spPr/>
    </dgm:pt>
    <dgm:pt modelId="{EEA69E13-4A14-4AFC-AFC9-CB0E27786FE4}" type="pres">
      <dgm:prSet presAssocID="{9137AE2B-CD1E-4224-912C-377691AE6C63}"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Japanese Dolls"/>
        </a:ext>
      </dgm:extLst>
    </dgm:pt>
    <dgm:pt modelId="{4AD52B9A-30B0-4D68-AD9F-7CBE3F359B47}" type="pres">
      <dgm:prSet presAssocID="{9137AE2B-CD1E-4224-912C-377691AE6C63}" presName="spaceRect" presStyleCnt="0"/>
      <dgm:spPr/>
    </dgm:pt>
    <dgm:pt modelId="{2E5DEB11-FF31-4E4C-92DE-64CBA92B931D}" type="pres">
      <dgm:prSet presAssocID="{9137AE2B-CD1E-4224-912C-377691AE6C63}" presName="textRect" presStyleLbl="revTx" presStyleIdx="1" presStyleCnt="5">
        <dgm:presLayoutVars>
          <dgm:chMax val="1"/>
          <dgm:chPref val="1"/>
        </dgm:presLayoutVars>
      </dgm:prSet>
      <dgm:spPr/>
    </dgm:pt>
    <dgm:pt modelId="{048B9CB0-E3C4-4D21-BEE4-EDB01A651459}" type="pres">
      <dgm:prSet presAssocID="{CBA16865-DEE7-402E-B059-4E2167EB6876}" presName="sibTrans" presStyleCnt="0"/>
      <dgm:spPr/>
    </dgm:pt>
    <dgm:pt modelId="{14A14719-AB25-4DDC-BD98-3C8D254F601F}" type="pres">
      <dgm:prSet presAssocID="{D6C39693-5C73-447F-8B9C-5B69F4211EF2}" presName="compNode" presStyleCnt="0"/>
      <dgm:spPr/>
    </dgm:pt>
    <dgm:pt modelId="{4A9AC76D-02E1-401D-B81E-E04677C6E140}" type="pres">
      <dgm:prSet presAssocID="{D6C39693-5C73-447F-8B9C-5B69F4211EF2}"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Marketing"/>
        </a:ext>
      </dgm:extLst>
    </dgm:pt>
    <dgm:pt modelId="{2604F709-1BF3-412E-A0B2-062FB0D1175A}" type="pres">
      <dgm:prSet presAssocID="{D6C39693-5C73-447F-8B9C-5B69F4211EF2}" presName="spaceRect" presStyleCnt="0"/>
      <dgm:spPr/>
    </dgm:pt>
    <dgm:pt modelId="{EEE8423F-78D3-4A96-BD59-744A1C49DC1A}" type="pres">
      <dgm:prSet presAssocID="{D6C39693-5C73-447F-8B9C-5B69F4211EF2}" presName="textRect" presStyleLbl="revTx" presStyleIdx="2" presStyleCnt="5">
        <dgm:presLayoutVars>
          <dgm:chMax val="1"/>
          <dgm:chPref val="1"/>
        </dgm:presLayoutVars>
      </dgm:prSet>
      <dgm:spPr/>
    </dgm:pt>
    <dgm:pt modelId="{8E1D4420-9522-447B-95BA-1899AF1A2C1D}" type="pres">
      <dgm:prSet presAssocID="{0298FEEC-6E0C-43B3-8A3B-577B7A4F8A69}" presName="sibTrans" presStyleCnt="0"/>
      <dgm:spPr/>
    </dgm:pt>
    <dgm:pt modelId="{C74AFF3C-E2F0-4196-BE02-0BFEB8851AA8}" type="pres">
      <dgm:prSet presAssocID="{A6E87AA5-34EA-4ACF-8997-12FE5AE57EA6}" presName="compNode" presStyleCnt="0"/>
      <dgm:spPr/>
    </dgm:pt>
    <dgm:pt modelId="{D7FEF873-D38C-4A0D-AEE9-9A0414D99FDA}" type="pres">
      <dgm:prSet presAssocID="{A6E87AA5-34EA-4ACF-8997-12FE5AE57EA6}"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Diploma Roll"/>
        </a:ext>
      </dgm:extLst>
    </dgm:pt>
    <dgm:pt modelId="{F8FDCDA4-BA9C-4540-BB7B-DC80B38B905A}" type="pres">
      <dgm:prSet presAssocID="{A6E87AA5-34EA-4ACF-8997-12FE5AE57EA6}" presName="spaceRect" presStyleCnt="0"/>
      <dgm:spPr/>
    </dgm:pt>
    <dgm:pt modelId="{B0917E61-FAEC-4F57-B624-F660CF9DFD6F}" type="pres">
      <dgm:prSet presAssocID="{A6E87AA5-34EA-4ACF-8997-12FE5AE57EA6}" presName="textRect" presStyleLbl="revTx" presStyleIdx="3" presStyleCnt="5">
        <dgm:presLayoutVars>
          <dgm:chMax val="1"/>
          <dgm:chPref val="1"/>
        </dgm:presLayoutVars>
      </dgm:prSet>
      <dgm:spPr/>
    </dgm:pt>
    <dgm:pt modelId="{D093DCA6-BA2F-4686-B81C-721B6BABF7EA}" type="pres">
      <dgm:prSet presAssocID="{E744E485-6AA1-4587-8D8A-FCA6A5AAC668}" presName="sibTrans" presStyleCnt="0"/>
      <dgm:spPr/>
    </dgm:pt>
    <dgm:pt modelId="{4CDA5AEE-D734-4235-A9B5-88CA61A8371D}" type="pres">
      <dgm:prSet presAssocID="{85AC7989-4F1A-47CE-89C8-81FD9129266F}" presName="compNode" presStyleCnt="0"/>
      <dgm:spPr/>
    </dgm:pt>
    <dgm:pt modelId="{D59DDBED-12D1-4252-8478-DCC2E487927C}" type="pres">
      <dgm:prSet presAssocID="{85AC7989-4F1A-47CE-89C8-81FD9129266F}"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Classroom"/>
        </a:ext>
      </dgm:extLst>
    </dgm:pt>
    <dgm:pt modelId="{A013A93D-8E06-4B30-B3D9-2742AFC1E357}" type="pres">
      <dgm:prSet presAssocID="{85AC7989-4F1A-47CE-89C8-81FD9129266F}" presName="spaceRect" presStyleCnt="0"/>
      <dgm:spPr/>
    </dgm:pt>
    <dgm:pt modelId="{76100F5E-141F-4A8A-83FA-62E4E13B31FD}" type="pres">
      <dgm:prSet presAssocID="{85AC7989-4F1A-47CE-89C8-81FD9129266F}" presName="textRect" presStyleLbl="revTx" presStyleIdx="4" presStyleCnt="5">
        <dgm:presLayoutVars>
          <dgm:chMax val="1"/>
          <dgm:chPref val="1"/>
        </dgm:presLayoutVars>
      </dgm:prSet>
      <dgm:spPr/>
    </dgm:pt>
  </dgm:ptLst>
  <dgm:cxnLst>
    <dgm:cxn modelId="{E85FA31E-42C6-486C-A114-A839B686752D}" type="presOf" srcId="{A6E87AA5-34EA-4ACF-8997-12FE5AE57EA6}" destId="{B0917E61-FAEC-4F57-B624-F660CF9DFD6F}" srcOrd="0" destOrd="0" presId="urn:microsoft.com/office/officeart/2018/2/layout/IconLabelList"/>
    <dgm:cxn modelId="{7158C925-8E7B-4796-A65D-24D195CA1F6D}" type="presOf" srcId="{9137AE2B-CD1E-4224-912C-377691AE6C63}" destId="{2E5DEB11-FF31-4E4C-92DE-64CBA92B931D}" srcOrd="0" destOrd="0" presId="urn:microsoft.com/office/officeart/2018/2/layout/IconLabelList"/>
    <dgm:cxn modelId="{6D579D27-35FC-4180-943E-E6AD6EEFB6CD}" type="presOf" srcId="{829D58E3-B847-4313-8160-A4001E6B4C33}" destId="{1D1701B4-0366-4045-8478-767BA558CF52}" srcOrd="0" destOrd="0" presId="urn:microsoft.com/office/officeart/2018/2/layout/IconLabelList"/>
    <dgm:cxn modelId="{85085B61-BB65-49D0-825D-2562B78D3CBA}" type="presOf" srcId="{A6B39CBC-C0BD-4B71-B220-ADCF9076C491}" destId="{768B9D10-2C3D-4F32-8702-A055021D0372}" srcOrd="0" destOrd="0" presId="urn:microsoft.com/office/officeart/2018/2/layout/IconLabelList"/>
    <dgm:cxn modelId="{3CF90169-1400-4895-8868-7ADC57791779}" srcId="{A6B39CBC-C0BD-4B71-B220-ADCF9076C491}" destId="{85AC7989-4F1A-47CE-89C8-81FD9129266F}" srcOrd="4" destOrd="0" parTransId="{0972B7AA-F3F5-4822-BA22-6883A82CE8CC}" sibTransId="{8E883422-876B-408B-95BC-8EF32309DB7B}"/>
    <dgm:cxn modelId="{AD4C806D-DB89-4BC4-B223-D3BD012D6772}" type="presOf" srcId="{D6C39693-5C73-447F-8B9C-5B69F4211EF2}" destId="{EEE8423F-78D3-4A96-BD59-744A1C49DC1A}" srcOrd="0" destOrd="0" presId="urn:microsoft.com/office/officeart/2018/2/layout/IconLabelList"/>
    <dgm:cxn modelId="{75E23CAB-9F06-4037-8E12-3C334DB20182}" srcId="{A6B39CBC-C0BD-4B71-B220-ADCF9076C491}" destId="{A6E87AA5-34EA-4ACF-8997-12FE5AE57EA6}" srcOrd="3" destOrd="0" parTransId="{908199C4-3B81-482B-83FF-D91B91B139F1}" sibTransId="{E744E485-6AA1-4587-8D8A-FCA6A5AAC668}"/>
    <dgm:cxn modelId="{C31C33B0-2843-4416-8D2A-C89BC1533574}" srcId="{A6B39CBC-C0BD-4B71-B220-ADCF9076C491}" destId="{9137AE2B-CD1E-4224-912C-377691AE6C63}" srcOrd="1" destOrd="0" parTransId="{749BCCF5-4B74-49B9-BC54-E92AB7D2C6E5}" sibTransId="{CBA16865-DEE7-402E-B059-4E2167EB6876}"/>
    <dgm:cxn modelId="{067EECE9-BBF5-43F4-8B27-67AF50D55F90}" srcId="{A6B39CBC-C0BD-4B71-B220-ADCF9076C491}" destId="{829D58E3-B847-4313-8160-A4001E6B4C33}" srcOrd="0" destOrd="0" parTransId="{F4C2C477-984D-4838-B708-7EA3B54C4D3C}" sibTransId="{188A887F-B566-4589-8EB2-EA5D3B15F6F8}"/>
    <dgm:cxn modelId="{36F850F2-E51E-4CB0-951F-3CCFDBD4DA7D}" type="presOf" srcId="{85AC7989-4F1A-47CE-89C8-81FD9129266F}" destId="{76100F5E-141F-4A8A-83FA-62E4E13B31FD}" srcOrd="0" destOrd="0" presId="urn:microsoft.com/office/officeart/2018/2/layout/IconLabelList"/>
    <dgm:cxn modelId="{AF65B8F6-208A-44B3-8C74-6F356B4E91CC}" srcId="{A6B39CBC-C0BD-4B71-B220-ADCF9076C491}" destId="{D6C39693-5C73-447F-8B9C-5B69F4211EF2}" srcOrd="2" destOrd="0" parTransId="{96F7824D-BD1E-4E76-8FFD-4C8F66A6A518}" sibTransId="{0298FEEC-6E0C-43B3-8A3B-577B7A4F8A69}"/>
    <dgm:cxn modelId="{F6259B56-CCC1-4F12-B963-E4CC6190615A}" type="presParOf" srcId="{768B9D10-2C3D-4F32-8702-A055021D0372}" destId="{A8025D7D-55A0-4521-9D02-B43B701AB8D3}" srcOrd="0" destOrd="0" presId="urn:microsoft.com/office/officeart/2018/2/layout/IconLabelList"/>
    <dgm:cxn modelId="{BE14119D-97F4-49BC-AA50-E556A2525CEE}" type="presParOf" srcId="{A8025D7D-55A0-4521-9D02-B43B701AB8D3}" destId="{19A91756-D5BD-487E-B24E-A477F8F0E218}" srcOrd="0" destOrd="0" presId="urn:microsoft.com/office/officeart/2018/2/layout/IconLabelList"/>
    <dgm:cxn modelId="{3370354E-A355-4ADD-AE97-959D02DB5765}" type="presParOf" srcId="{A8025D7D-55A0-4521-9D02-B43B701AB8D3}" destId="{54FD47C8-37ED-44EC-84B1-084B080B275C}" srcOrd="1" destOrd="0" presId="urn:microsoft.com/office/officeart/2018/2/layout/IconLabelList"/>
    <dgm:cxn modelId="{D0258CFF-AEF7-4D00-9A5E-45DD39507000}" type="presParOf" srcId="{A8025D7D-55A0-4521-9D02-B43B701AB8D3}" destId="{1D1701B4-0366-4045-8478-767BA558CF52}" srcOrd="2" destOrd="0" presId="urn:microsoft.com/office/officeart/2018/2/layout/IconLabelList"/>
    <dgm:cxn modelId="{91A9E65F-42EA-4CA5-AA0C-8B213AA6D21B}" type="presParOf" srcId="{768B9D10-2C3D-4F32-8702-A055021D0372}" destId="{2F0D24EA-35FC-420A-8FC3-C9B026E72BA2}" srcOrd="1" destOrd="0" presId="urn:microsoft.com/office/officeart/2018/2/layout/IconLabelList"/>
    <dgm:cxn modelId="{DE6221E8-C284-4879-B234-D8194D7A7D93}" type="presParOf" srcId="{768B9D10-2C3D-4F32-8702-A055021D0372}" destId="{165CEE7F-6401-480C-A3E5-C9FA689925D9}" srcOrd="2" destOrd="0" presId="urn:microsoft.com/office/officeart/2018/2/layout/IconLabelList"/>
    <dgm:cxn modelId="{56B5B557-EB34-4677-9474-78F00DC140B3}" type="presParOf" srcId="{165CEE7F-6401-480C-A3E5-C9FA689925D9}" destId="{EEA69E13-4A14-4AFC-AFC9-CB0E27786FE4}" srcOrd="0" destOrd="0" presId="urn:microsoft.com/office/officeart/2018/2/layout/IconLabelList"/>
    <dgm:cxn modelId="{1B5A9C44-CE2E-498B-B58B-7257D70EAFB6}" type="presParOf" srcId="{165CEE7F-6401-480C-A3E5-C9FA689925D9}" destId="{4AD52B9A-30B0-4D68-AD9F-7CBE3F359B47}" srcOrd="1" destOrd="0" presId="urn:microsoft.com/office/officeart/2018/2/layout/IconLabelList"/>
    <dgm:cxn modelId="{80A00087-6F5A-470E-A000-5156C22DD3FF}" type="presParOf" srcId="{165CEE7F-6401-480C-A3E5-C9FA689925D9}" destId="{2E5DEB11-FF31-4E4C-92DE-64CBA92B931D}" srcOrd="2" destOrd="0" presId="urn:microsoft.com/office/officeart/2018/2/layout/IconLabelList"/>
    <dgm:cxn modelId="{E735758A-C8D2-460F-98B2-561E4C3AA586}" type="presParOf" srcId="{768B9D10-2C3D-4F32-8702-A055021D0372}" destId="{048B9CB0-E3C4-4D21-BEE4-EDB01A651459}" srcOrd="3" destOrd="0" presId="urn:microsoft.com/office/officeart/2018/2/layout/IconLabelList"/>
    <dgm:cxn modelId="{E4B2F44E-ACB9-4298-AC2F-A6B57C3ABB50}" type="presParOf" srcId="{768B9D10-2C3D-4F32-8702-A055021D0372}" destId="{14A14719-AB25-4DDC-BD98-3C8D254F601F}" srcOrd="4" destOrd="0" presId="urn:microsoft.com/office/officeart/2018/2/layout/IconLabelList"/>
    <dgm:cxn modelId="{EA8A91FB-B592-4A7B-B396-1E267FE5415F}" type="presParOf" srcId="{14A14719-AB25-4DDC-BD98-3C8D254F601F}" destId="{4A9AC76D-02E1-401D-B81E-E04677C6E140}" srcOrd="0" destOrd="0" presId="urn:microsoft.com/office/officeart/2018/2/layout/IconLabelList"/>
    <dgm:cxn modelId="{114E8C6A-26D4-4DB5-B183-4C793856F995}" type="presParOf" srcId="{14A14719-AB25-4DDC-BD98-3C8D254F601F}" destId="{2604F709-1BF3-412E-A0B2-062FB0D1175A}" srcOrd="1" destOrd="0" presId="urn:microsoft.com/office/officeart/2018/2/layout/IconLabelList"/>
    <dgm:cxn modelId="{05EBDC17-F2D1-402D-9AF3-E50A1188619E}" type="presParOf" srcId="{14A14719-AB25-4DDC-BD98-3C8D254F601F}" destId="{EEE8423F-78D3-4A96-BD59-744A1C49DC1A}" srcOrd="2" destOrd="0" presId="urn:microsoft.com/office/officeart/2018/2/layout/IconLabelList"/>
    <dgm:cxn modelId="{654B80E1-BA3F-4187-BB87-1D69DEFB291D}" type="presParOf" srcId="{768B9D10-2C3D-4F32-8702-A055021D0372}" destId="{8E1D4420-9522-447B-95BA-1899AF1A2C1D}" srcOrd="5" destOrd="0" presId="urn:microsoft.com/office/officeart/2018/2/layout/IconLabelList"/>
    <dgm:cxn modelId="{DA7F827E-033A-42B1-A34D-24A016F2D02F}" type="presParOf" srcId="{768B9D10-2C3D-4F32-8702-A055021D0372}" destId="{C74AFF3C-E2F0-4196-BE02-0BFEB8851AA8}" srcOrd="6" destOrd="0" presId="urn:microsoft.com/office/officeart/2018/2/layout/IconLabelList"/>
    <dgm:cxn modelId="{08CEEFB3-1F52-45D8-B5EC-6F39D86A8D90}" type="presParOf" srcId="{C74AFF3C-E2F0-4196-BE02-0BFEB8851AA8}" destId="{D7FEF873-D38C-4A0D-AEE9-9A0414D99FDA}" srcOrd="0" destOrd="0" presId="urn:microsoft.com/office/officeart/2018/2/layout/IconLabelList"/>
    <dgm:cxn modelId="{74B85D52-D844-4A9E-8D9C-AB464C84B8BF}" type="presParOf" srcId="{C74AFF3C-E2F0-4196-BE02-0BFEB8851AA8}" destId="{F8FDCDA4-BA9C-4540-BB7B-DC80B38B905A}" srcOrd="1" destOrd="0" presId="urn:microsoft.com/office/officeart/2018/2/layout/IconLabelList"/>
    <dgm:cxn modelId="{754C24AC-5C37-4EF8-B8C1-220C1990CD76}" type="presParOf" srcId="{C74AFF3C-E2F0-4196-BE02-0BFEB8851AA8}" destId="{B0917E61-FAEC-4F57-B624-F660CF9DFD6F}" srcOrd="2" destOrd="0" presId="urn:microsoft.com/office/officeart/2018/2/layout/IconLabelList"/>
    <dgm:cxn modelId="{5F5BA2E9-E8D9-4B1C-9AEA-603098C2DE76}" type="presParOf" srcId="{768B9D10-2C3D-4F32-8702-A055021D0372}" destId="{D093DCA6-BA2F-4686-B81C-721B6BABF7EA}" srcOrd="7" destOrd="0" presId="urn:microsoft.com/office/officeart/2018/2/layout/IconLabelList"/>
    <dgm:cxn modelId="{2E0E0029-D4B4-4CBC-88A1-FDAD48CF5E9B}" type="presParOf" srcId="{768B9D10-2C3D-4F32-8702-A055021D0372}" destId="{4CDA5AEE-D734-4235-A9B5-88CA61A8371D}" srcOrd="8" destOrd="0" presId="urn:microsoft.com/office/officeart/2018/2/layout/IconLabelList"/>
    <dgm:cxn modelId="{F4732733-F2D5-47DD-B907-8EE7AC11A8CB}" type="presParOf" srcId="{4CDA5AEE-D734-4235-A9B5-88CA61A8371D}" destId="{D59DDBED-12D1-4252-8478-DCC2E487927C}" srcOrd="0" destOrd="0" presId="urn:microsoft.com/office/officeart/2018/2/layout/IconLabelList"/>
    <dgm:cxn modelId="{E33B031A-41F4-43AE-AC94-3A668269BD92}" type="presParOf" srcId="{4CDA5AEE-D734-4235-A9B5-88CA61A8371D}" destId="{A013A93D-8E06-4B30-B3D9-2742AFC1E357}" srcOrd="1" destOrd="0" presId="urn:microsoft.com/office/officeart/2018/2/layout/IconLabelList"/>
    <dgm:cxn modelId="{2FAF0BC1-A748-4E33-A755-A6F658DA4E40}" type="presParOf" srcId="{4CDA5AEE-D734-4235-A9B5-88CA61A8371D}" destId="{76100F5E-141F-4A8A-83FA-62E4E13B31FD}"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BE774ED-6957-46FB-B283-E0E7EA813292}" type="doc">
      <dgm:prSet loTypeId="urn:microsoft.com/office/officeart/2005/8/layout/default" loCatId="list" qsTypeId="urn:microsoft.com/office/officeart/2005/8/quickstyle/simple1" qsCatId="simple" csTypeId="urn:microsoft.com/office/officeart/2005/8/colors/accent0_3" csCatId="mainScheme"/>
      <dgm:spPr/>
      <dgm:t>
        <a:bodyPr/>
        <a:lstStyle/>
        <a:p>
          <a:endParaRPr lang="en-US"/>
        </a:p>
      </dgm:t>
    </dgm:pt>
    <dgm:pt modelId="{A697068E-6A1F-4D2A-B604-DC88E36B1A3D}">
      <dgm:prSet/>
      <dgm:spPr/>
      <dgm:t>
        <a:bodyPr/>
        <a:lstStyle/>
        <a:p>
          <a:r>
            <a:rPr lang="en-US" dirty="0"/>
            <a:t>Junco's (2012),</a:t>
          </a:r>
        </a:p>
      </dgm:t>
    </dgm:pt>
    <dgm:pt modelId="{95F4943C-9D96-4991-9688-AFA41F73ABA6}" type="parTrans" cxnId="{118B4F11-2636-4FCF-AB03-32F50CDF7F93}">
      <dgm:prSet/>
      <dgm:spPr/>
      <dgm:t>
        <a:bodyPr/>
        <a:lstStyle/>
        <a:p>
          <a:endParaRPr lang="en-US"/>
        </a:p>
      </dgm:t>
    </dgm:pt>
    <dgm:pt modelId="{25FC4A30-104A-4707-A384-E9A7F629579C}" type="sibTrans" cxnId="{118B4F11-2636-4FCF-AB03-32F50CDF7F93}">
      <dgm:prSet/>
      <dgm:spPr/>
      <dgm:t>
        <a:bodyPr/>
        <a:lstStyle/>
        <a:p>
          <a:endParaRPr lang="en-US"/>
        </a:p>
      </dgm:t>
    </dgm:pt>
    <dgm:pt modelId="{7BAAAC20-866C-413F-A49C-56950DAF2066}">
      <dgm:prSet/>
      <dgm:spPr/>
      <dgm:t>
        <a:bodyPr/>
        <a:lstStyle/>
        <a:p>
          <a:r>
            <a:rPr lang="en-US" dirty="0"/>
            <a:t>Barton et al. (2018), and</a:t>
          </a:r>
        </a:p>
      </dgm:t>
    </dgm:pt>
    <dgm:pt modelId="{83A2D46F-E464-411C-B529-29A84B626890}" type="parTrans" cxnId="{CC47C410-EC5F-4098-B058-2553E6997D96}">
      <dgm:prSet/>
      <dgm:spPr/>
      <dgm:t>
        <a:bodyPr/>
        <a:lstStyle/>
        <a:p>
          <a:endParaRPr lang="en-US"/>
        </a:p>
      </dgm:t>
    </dgm:pt>
    <dgm:pt modelId="{74F3F025-CB4C-463C-B25D-3BC70784F30E}" type="sibTrans" cxnId="{CC47C410-EC5F-4098-B058-2553E6997D96}">
      <dgm:prSet/>
      <dgm:spPr/>
      <dgm:t>
        <a:bodyPr/>
        <a:lstStyle/>
        <a:p>
          <a:endParaRPr lang="en-US"/>
        </a:p>
      </dgm:t>
    </dgm:pt>
    <dgm:pt modelId="{79341819-7E8F-4D87-87DD-6C3016AEDCEC}">
      <dgm:prSet/>
      <dgm:spPr/>
      <dgm:t>
        <a:bodyPr/>
        <a:lstStyle/>
        <a:p>
          <a:r>
            <a:rPr lang="en-US" dirty="0"/>
            <a:t>Wang et al. (2015).</a:t>
          </a:r>
        </a:p>
      </dgm:t>
    </dgm:pt>
    <dgm:pt modelId="{98CFA1C5-A5AE-434A-952B-F982BBA3D86F}" type="parTrans" cxnId="{0B981F13-B04C-497F-9040-ACD25DCB5957}">
      <dgm:prSet/>
      <dgm:spPr/>
      <dgm:t>
        <a:bodyPr/>
        <a:lstStyle/>
        <a:p>
          <a:endParaRPr lang="en-US"/>
        </a:p>
      </dgm:t>
    </dgm:pt>
    <dgm:pt modelId="{4CF5C632-F967-4566-BD60-A90ADE142023}" type="sibTrans" cxnId="{0B981F13-B04C-497F-9040-ACD25DCB5957}">
      <dgm:prSet/>
      <dgm:spPr/>
      <dgm:t>
        <a:bodyPr/>
        <a:lstStyle/>
        <a:p>
          <a:endParaRPr lang="en-US"/>
        </a:p>
      </dgm:t>
    </dgm:pt>
    <dgm:pt modelId="{AA09A069-30F6-4E3C-91A9-2A2B629D3241}" type="pres">
      <dgm:prSet presAssocID="{4BE774ED-6957-46FB-B283-E0E7EA813292}" presName="diagram" presStyleCnt="0">
        <dgm:presLayoutVars>
          <dgm:dir/>
          <dgm:resizeHandles val="exact"/>
        </dgm:presLayoutVars>
      </dgm:prSet>
      <dgm:spPr/>
    </dgm:pt>
    <dgm:pt modelId="{028FCFE8-C6CC-44AC-A9BB-AE929A4BBD5B}" type="pres">
      <dgm:prSet presAssocID="{A697068E-6A1F-4D2A-B604-DC88E36B1A3D}" presName="node" presStyleLbl="node1" presStyleIdx="0" presStyleCnt="3">
        <dgm:presLayoutVars>
          <dgm:bulletEnabled val="1"/>
        </dgm:presLayoutVars>
      </dgm:prSet>
      <dgm:spPr/>
    </dgm:pt>
    <dgm:pt modelId="{CA8C3429-B95E-4513-BABC-1B91B3FCFCE7}" type="pres">
      <dgm:prSet presAssocID="{25FC4A30-104A-4707-A384-E9A7F629579C}" presName="sibTrans" presStyleCnt="0"/>
      <dgm:spPr/>
    </dgm:pt>
    <dgm:pt modelId="{5F246167-7283-4F2B-BD55-4B51A54BC3A3}" type="pres">
      <dgm:prSet presAssocID="{7BAAAC20-866C-413F-A49C-56950DAF2066}" presName="node" presStyleLbl="node1" presStyleIdx="1" presStyleCnt="3">
        <dgm:presLayoutVars>
          <dgm:bulletEnabled val="1"/>
        </dgm:presLayoutVars>
      </dgm:prSet>
      <dgm:spPr/>
    </dgm:pt>
    <dgm:pt modelId="{F99820DD-8477-4FBC-8078-3A1AD927E890}" type="pres">
      <dgm:prSet presAssocID="{74F3F025-CB4C-463C-B25D-3BC70784F30E}" presName="sibTrans" presStyleCnt="0"/>
      <dgm:spPr/>
    </dgm:pt>
    <dgm:pt modelId="{CA67EC2A-CE6A-4D52-8820-21557E4F0722}" type="pres">
      <dgm:prSet presAssocID="{79341819-7E8F-4D87-87DD-6C3016AEDCEC}" presName="node" presStyleLbl="node1" presStyleIdx="2" presStyleCnt="3">
        <dgm:presLayoutVars>
          <dgm:bulletEnabled val="1"/>
        </dgm:presLayoutVars>
      </dgm:prSet>
      <dgm:spPr/>
    </dgm:pt>
  </dgm:ptLst>
  <dgm:cxnLst>
    <dgm:cxn modelId="{7D0D400E-AFB5-46CC-9849-9494B176046B}" type="presOf" srcId="{79341819-7E8F-4D87-87DD-6C3016AEDCEC}" destId="{CA67EC2A-CE6A-4D52-8820-21557E4F0722}" srcOrd="0" destOrd="0" presId="urn:microsoft.com/office/officeart/2005/8/layout/default"/>
    <dgm:cxn modelId="{CC47C410-EC5F-4098-B058-2553E6997D96}" srcId="{4BE774ED-6957-46FB-B283-E0E7EA813292}" destId="{7BAAAC20-866C-413F-A49C-56950DAF2066}" srcOrd="1" destOrd="0" parTransId="{83A2D46F-E464-411C-B529-29A84B626890}" sibTransId="{74F3F025-CB4C-463C-B25D-3BC70784F30E}"/>
    <dgm:cxn modelId="{118B4F11-2636-4FCF-AB03-32F50CDF7F93}" srcId="{4BE774ED-6957-46FB-B283-E0E7EA813292}" destId="{A697068E-6A1F-4D2A-B604-DC88E36B1A3D}" srcOrd="0" destOrd="0" parTransId="{95F4943C-9D96-4991-9688-AFA41F73ABA6}" sibTransId="{25FC4A30-104A-4707-A384-E9A7F629579C}"/>
    <dgm:cxn modelId="{0B981F13-B04C-497F-9040-ACD25DCB5957}" srcId="{4BE774ED-6957-46FB-B283-E0E7EA813292}" destId="{79341819-7E8F-4D87-87DD-6C3016AEDCEC}" srcOrd="2" destOrd="0" parTransId="{98CFA1C5-A5AE-434A-952B-F982BBA3D86F}" sibTransId="{4CF5C632-F967-4566-BD60-A90ADE142023}"/>
    <dgm:cxn modelId="{178D8650-B841-4B0D-94EA-104241888962}" type="presOf" srcId="{7BAAAC20-866C-413F-A49C-56950DAF2066}" destId="{5F246167-7283-4F2B-BD55-4B51A54BC3A3}" srcOrd="0" destOrd="0" presId="urn:microsoft.com/office/officeart/2005/8/layout/default"/>
    <dgm:cxn modelId="{E380959C-7148-41BD-9331-0686C96EA97D}" type="presOf" srcId="{4BE774ED-6957-46FB-B283-E0E7EA813292}" destId="{AA09A069-30F6-4E3C-91A9-2A2B629D3241}" srcOrd="0" destOrd="0" presId="urn:microsoft.com/office/officeart/2005/8/layout/default"/>
    <dgm:cxn modelId="{C309D5BC-F0F5-44AC-A4E7-269348FB504B}" type="presOf" srcId="{A697068E-6A1F-4D2A-B604-DC88E36B1A3D}" destId="{028FCFE8-C6CC-44AC-A9BB-AE929A4BBD5B}" srcOrd="0" destOrd="0" presId="urn:microsoft.com/office/officeart/2005/8/layout/default"/>
    <dgm:cxn modelId="{312269E5-8DE3-4DFA-9048-1AA8965DED41}" type="presParOf" srcId="{AA09A069-30F6-4E3C-91A9-2A2B629D3241}" destId="{028FCFE8-C6CC-44AC-A9BB-AE929A4BBD5B}" srcOrd="0" destOrd="0" presId="urn:microsoft.com/office/officeart/2005/8/layout/default"/>
    <dgm:cxn modelId="{D38128A8-9074-4F29-B40E-496F47F08DF1}" type="presParOf" srcId="{AA09A069-30F6-4E3C-91A9-2A2B629D3241}" destId="{CA8C3429-B95E-4513-BABC-1B91B3FCFCE7}" srcOrd="1" destOrd="0" presId="urn:microsoft.com/office/officeart/2005/8/layout/default"/>
    <dgm:cxn modelId="{6F3242D5-30C2-4E6C-9F0C-A7B30863480F}" type="presParOf" srcId="{AA09A069-30F6-4E3C-91A9-2A2B629D3241}" destId="{5F246167-7283-4F2B-BD55-4B51A54BC3A3}" srcOrd="2" destOrd="0" presId="urn:microsoft.com/office/officeart/2005/8/layout/default"/>
    <dgm:cxn modelId="{7B3AE10E-8747-44BF-B835-57BEAEA7E33E}" type="presParOf" srcId="{AA09A069-30F6-4E3C-91A9-2A2B629D3241}" destId="{F99820DD-8477-4FBC-8078-3A1AD927E890}" srcOrd="3" destOrd="0" presId="urn:microsoft.com/office/officeart/2005/8/layout/default"/>
    <dgm:cxn modelId="{F4742FEA-543D-40A6-ACA6-BAACB7C88294}" type="presParOf" srcId="{AA09A069-30F6-4E3C-91A9-2A2B629D3241}" destId="{CA67EC2A-CE6A-4D52-8820-21557E4F0722}" srcOrd="4"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6DA34B9-D413-4AF7-8A93-3B9525853D5B}" type="doc">
      <dgm:prSet loTypeId="urn:microsoft.com/office/officeart/2005/8/layout/process5" loCatId="process" qsTypeId="urn:microsoft.com/office/officeart/2005/8/quickstyle/3d1" qsCatId="3D" csTypeId="urn:microsoft.com/office/officeart/2005/8/colors/accent6_4" csCatId="accent6" phldr="1"/>
      <dgm:spPr/>
      <dgm:t>
        <a:bodyPr/>
        <a:lstStyle/>
        <a:p>
          <a:endParaRPr lang="en-US"/>
        </a:p>
      </dgm:t>
    </dgm:pt>
    <dgm:pt modelId="{89F14B46-E2E2-4F84-85F6-0F871095EFFE}">
      <dgm:prSet phldr="0"/>
      <dgm:spPr/>
      <dgm:t>
        <a:bodyPr/>
        <a:lstStyle/>
        <a:p>
          <a:pPr rtl="0"/>
          <a:r>
            <a:rPr lang="en-US" dirty="0"/>
            <a:t>Purpose: Analyzing the relationship between social media usage and academic performance of the students</a:t>
          </a:r>
          <a:r>
            <a:rPr lang="en-US" dirty="0">
              <a:latin typeface="Gill Sans Nova"/>
            </a:rPr>
            <a:t> </a:t>
          </a:r>
        </a:p>
      </dgm:t>
    </dgm:pt>
    <dgm:pt modelId="{2439CF27-3B12-4C31-8404-0A5EB7F3BF15}" type="parTrans" cxnId="{43B93165-072A-4350-9FB9-50F15E0B4A45}">
      <dgm:prSet/>
      <dgm:spPr/>
      <dgm:t>
        <a:bodyPr/>
        <a:lstStyle/>
        <a:p>
          <a:endParaRPr lang="en-US"/>
        </a:p>
      </dgm:t>
    </dgm:pt>
    <dgm:pt modelId="{02226805-7B50-4777-89F3-CE82BFF3A530}" type="sibTrans" cxnId="{43B93165-072A-4350-9FB9-50F15E0B4A45}">
      <dgm:prSet/>
      <dgm:spPr/>
      <dgm:t>
        <a:bodyPr/>
        <a:lstStyle/>
        <a:p>
          <a:endParaRPr lang="en-US"/>
        </a:p>
      </dgm:t>
    </dgm:pt>
    <dgm:pt modelId="{32E42B1E-5A00-404D-A555-F0926D636C9B}">
      <dgm:prSet phldr="0"/>
      <dgm:spPr/>
      <dgm:t>
        <a:bodyPr/>
        <a:lstStyle/>
        <a:p>
          <a:pPr rtl="0"/>
          <a:r>
            <a:rPr lang="en-US" dirty="0">
              <a:latin typeface="Gill Sans Nova"/>
            </a:rPr>
            <a:t>Obtaining Permissions</a:t>
          </a:r>
        </a:p>
      </dgm:t>
    </dgm:pt>
    <dgm:pt modelId="{80243520-06D3-4ACA-A567-59A915373EC9}" type="parTrans" cxnId="{07DBE228-D77B-4435-8B4F-366FC5ED6A65}">
      <dgm:prSet/>
      <dgm:spPr/>
      <dgm:t>
        <a:bodyPr/>
        <a:lstStyle/>
        <a:p>
          <a:endParaRPr lang="en-US"/>
        </a:p>
      </dgm:t>
    </dgm:pt>
    <dgm:pt modelId="{F45017D2-BBFB-41EA-B20C-C92C608E47FD}" type="sibTrans" cxnId="{07DBE228-D77B-4435-8B4F-366FC5ED6A65}">
      <dgm:prSet/>
      <dgm:spPr/>
      <dgm:t>
        <a:bodyPr/>
        <a:lstStyle/>
        <a:p>
          <a:endParaRPr lang="en-US"/>
        </a:p>
      </dgm:t>
    </dgm:pt>
    <dgm:pt modelId="{87271440-775C-431E-AC99-A3C21591971D}">
      <dgm:prSet phldr="0"/>
      <dgm:spPr/>
      <dgm:t>
        <a:bodyPr/>
        <a:lstStyle/>
        <a:p>
          <a:pPr rtl="0"/>
          <a:r>
            <a:rPr lang="en-US" dirty="0"/>
            <a:t>Take IRB approval to conduct the research</a:t>
          </a:r>
          <a:endParaRPr lang="en-US" dirty="0">
            <a:latin typeface="Gill Sans Nova"/>
          </a:endParaRPr>
        </a:p>
      </dgm:t>
    </dgm:pt>
    <dgm:pt modelId="{2ADD9469-5DA0-4220-AF8B-387125965D9F}" type="parTrans" cxnId="{518F2FC0-357C-424D-8CA5-545FB667C3F2}">
      <dgm:prSet/>
      <dgm:spPr/>
      <dgm:t>
        <a:bodyPr/>
        <a:lstStyle/>
        <a:p>
          <a:endParaRPr lang="en-US"/>
        </a:p>
      </dgm:t>
    </dgm:pt>
    <dgm:pt modelId="{E2175DEE-34B5-4C0C-8051-BB241C98EBA9}" type="sibTrans" cxnId="{518F2FC0-357C-424D-8CA5-545FB667C3F2}">
      <dgm:prSet/>
      <dgm:spPr/>
      <dgm:t>
        <a:bodyPr/>
        <a:lstStyle/>
        <a:p>
          <a:endParaRPr lang="en-US"/>
        </a:p>
      </dgm:t>
    </dgm:pt>
    <dgm:pt modelId="{C63E430F-53D2-4844-BAEC-CF86B46FBDAD}">
      <dgm:prSet phldr="0"/>
      <dgm:spPr/>
      <dgm:t>
        <a:bodyPr/>
        <a:lstStyle/>
        <a:p>
          <a:pPr rtl="0"/>
          <a:r>
            <a:rPr lang="en-US" dirty="0"/>
            <a:t>Gathering information from registrar office at PSU for those who have enrolled </a:t>
          </a:r>
          <a:r>
            <a:rPr lang="en-US" dirty="0">
              <a:latin typeface="Gill Sans Nova"/>
            </a:rPr>
            <a:t>Graduate Program.</a:t>
          </a:r>
        </a:p>
      </dgm:t>
    </dgm:pt>
    <dgm:pt modelId="{C6C2A6B2-774C-4157-BED1-81BD610102D5}" type="parTrans" cxnId="{DE8030E2-795F-429A-8CAA-69FC35751245}">
      <dgm:prSet/>
      <dgm:spPr/>
      <dgm:t>
        <a:bodyPr/>
        <a:lstStyle/>
        <a:p>
          <a:endParaRPr lang="en-US"/>
        </a:p>
      </dgm:t>
    </dgm:pt>
    <dgm:pt modelId="{6EA72874-E985-4959-9633-0E4E07668275}" type="sibTrans" cxnId="{DE8030E2-795F-429A-8CAA-69FC35751245}">
      <dgm:prSet/>
      <dgm:spPr/>
      <dgm:t>
        <a:bodyPr/>
        <a:lstStyle/>
        <a:p>
          <a:endParaRPr lang="en-US"/>
        </a:p>
      </dgm:t>
    </dgm:pt>
    <dgm:pt modelId="{39F38D39-B20C-40CF-9809-32F0BD353D00}">
      <dgm:prSet phldr="0"/>
      <dgm:spPr/>
      <dgm:t>
        <a:bodyPr/>
        <a:lstStyle/>
        <a:p>
          <a:pPr rtl="0"/>
          <a:r>
            <a:rPr lang="en-US" dirty="0"/>
            <a:t>Choosing</a:t>
          </a:r>
          <a:r>
            <a:rPr lang="en-US" dirty="0">
              <a:latin typeface="Gill Sans Nova"/>
            </a:rPr>
            <a:t> participants </a:t>
          </a:r>
          <a:r>
            <a:rPr lang="en-US" dirty="0"/>
            <a:t> using convenience sampling</a:t>
          </a:r>
          <a:endParaRPr lang="en-US" dirty="0">
            <a:latin typeface="Gill Sans Nova"/>
          </a:endParaRPr>
        </a:p>
      </dgm:t>
    </dgm:pt>
    <dgm:pt modelId="{B4484CE8-590B-4824-950A-2BF800A7A326}" type="parTrans" cxnId="{6260B130-90B2-4991-B12B-C03F05933CB0}">
      <dgm:prSet/>
      <dgm:spPr/>
      <dgm:t>
        <a:bodyPr/>
        <a:lstStyle/>
        <a:p>
          <a:endParaRPr lang="en-US"/>
        </a:p>
      </dgm:t>
    </dgm:pt>
    <dgm:pt modelId="{FBDB519C-0E31-4590-804E-55308F5A1E6D}" type="sibTrans" cxnId="{6260B130-90B2-4991-B12B-C03F05933CB0}">
      <dgm:prSet/>
      <dgm:spPr/>
      <dgm:t>
        <a:bodyPr/>
        <a:lstStyle/>
        <a:p>
          <a:endParaRPr lang="en-US"/>
        </a:p>
      </dgm:t>
    </dgm:pt>
    <dgm:pt modelId="{F14FA7E1-1C8E-4C24-8367-0DA197FF779F}">
      <dgm:prSet phldr="0"/>
      <dgm:spPr/>
      <dgm:t>
        <a:bodyPr/>
        <a:lstStyle/>
        <a:p>
          <a:pPr rtl="0"/>
          <a:r>
            <a:rPr lang="en-US" dirty="0"/>
            <a:t>Sending a survey link with questions through the survey monkey through the questionnaire form</a:t>
          </a:r>
          <a:endParaRPr lang="en-US" dirty="0">
            <a:latin typeface="Gill Sans Nova"/>
          </a:endParaRPr>
        </a:p>
      </dgm:t>
    </dgm:pt>
    <dgm:pt modelId="{8A114133-4492-4854-8C04-09070321E7CB}" type="parTrans" cxnId="{7030972E-5596-4CAF-8C8A-5EA2E90D6BB3}">
      <dgm:prSet/>
      <dgm:spPr/>
      <dgm:t>
        <a:bodyPr/>
        <a:lstStyle/>
        <a:p>
          <a:endParaRPr lang="en-US"/>
        </a:p>
      </dgm:t>
    </dgm:pt>
    <dgm:pt modelId="{E9C013C7-EDC1-4709-964E-71AC7A410EFE}" type="sibTrans" cxnId="{7030972E-5596-4CAF-8C8A-5EA2E90D6BB3}">
      <dgm:prSet/>
      <dgm:spPr/>
      <dgm:t>
        <a:bodyPr/>
        <a:lstStyle/>
        <a:p>
          <a:endParaRPr lang="en-US"/>
        </a:p>
      </dgm:t>
    </dgm:pt>
    <dgm:pt modelId="{CAD4C3BA-4979-4DA0-87D8-48F9B9BC8B60}">
      <dgm:prSet phldr="0"/>
      <dgm:spPr/>
      <dgm:t>
        <a:bodyPr/>
        <a:lstStyle/>
        <a:p>
          <a:pPr rtl="0"/>
          <a:r>
            <a:rPr lang="en-US" dirty="0"/>
            <a:t>Collect the responses through Survey Monkey.</a:t>
          </a:r>
          <a:endParaRPr lang="en-US" dirty="0">
            <a:latin typeface="Gill Sans Nova"/>
          </a:endParaRPr>
        </a:p>
      </dgm:t>
    </dgm:pt>
    <dgm:pt modelId="{5540B6A9-F882-4304-BF90-6B75902D381A}" type="parTrans" cxnId="{C46C0EAF-5E89-49FD-AB08-71020B56826E}">
      <dgm:prSet/>
      <dgm:spPr/>
      <dgm:t>
        <a:bodyPr/>
        <a:lstStyle/>
        <a:p>
          <a:endParaRPr lang="en-US"/>
        </a:p>
      </dgm:t>
    </dgm:pt>
    <dgm:pt modelId="{94522609-D866-4CB1-94AE-EDE9DF1FA086}" type="sibTrans" cxnId="{C46C0EAF-5E89-49FD-AB08-71020B56826E}">
      <dgm:prSet/>
      <dgm:spPr/>
      <dgm:t>
        <a:bodyPr/>
        <a:lstStyle/>
        <a:p>
          <a:endParaRPr lang="en-US"/>
        </a:p>
      </dgm:t>
    </dgm:pt>
    <dgm:pt modelId="{ABB4D7D2-2ED1-43C5-B107-C83A812F1427}">
      <dgm:prSet phldr="0"/>
      <dgm:spPr/>
      <dgm:t>
        <a:bodyPr/>
        <a:lstStyle/>
        <a:p>
          <a:pPr rtl="0"/>
          <a:r>
            <a:rPr lang="en-US" dirty="0"/>
            <a:t>Analyze the data through the number of responses obtained for each option of every question</a:t>
          </a:r>
          <a:endParaRPr lang="en-US" dirty="0">
            <a:latin typeface="Gill Sans Nova"/>
          </a:endParaRPr>
        </a:p>
      </dgm:t>
    </dgm:pt>
    <dgm:pt modelId="{F5CE2F05-D746-4CE7-9CC3-1031E6841D2D}" type="parTrans" cxnId="{74C81C7B-C628-485F-BEA6-82EA4A558A5E}">
      <dgm:prSet/>
      <dgm:spPr/>
      <dgm:t>
        <a:bodyPr/>
        <a:lstStyle/>
        <a:p>
          <a:endParaRPr lang="en-US"/>
        </a:p>
      </dgm:t>
    </dgm:pt>
    <dgm:pt modelId="{233AA137-0405-45FE-8D0A-1E3645921C7A}" type="sibTrans" cxnId="{74C81C7B-C628-485F-BEA6-82EA4A558A5E}">
      <dgm:prSet/>
      <dgm:spPr/>
      <dgm:t>
        <a:bodyPr/>
        <a:lstStyle/>
        <a:p>
          <a:endParaRPr lang="en-US"/>
        </a:p>
      </dgm:t>
    </dgm:pt>
    <dgm:pt modelId="{6B8CFBC5-4B17-4541-8AC9-A8B23FD662AF}">
      <dgm:prSet phldr="0"/>
      <dgm:spPr/>
      <dgm:t>
        <a:bodyPr/>
        <a:lstStyle/>
        <a:p>
          <a:pPr rtl="0"/>
          <a:r>
            <a:rPr lang="en-US" dirty="0"/>
            <a:t>Represent the obtained data in a bar graph.</a:t>
          </a:r>
          <a:endParaRPr lang="en-US" dirty="0">
            <a:latin typeface="Gill Sans Nova"/>
          </a:endParaRPr>
        </a:p>
      </dgm:t>
    </dgm:pt>
    <dgm:pt modelId="{94F86B69-E1AB-4994-9D26-1DA1DE5D6A0C}" type="parTrans" cxnId="{B7FF579D-B6B5-45EA-B5B8-64B26CC146BB}">
      <dgm:prSet/>
      <dgm:spPr/>
      <dgm:t>
        <a:bodyPr/>
        <a:lstStyle/>
        <a:p>
          <a:endParaRPr lang="en-US"/>
        </a:p>
      </dgm:t>
    </dgm:pt>
    <dgm:pt modelId="{1DD7235C-61FB-4D89-8596-633DAD54373F}" type="sibTrans" cxnId="{B7FF579D-B6B5-45EA-B5B8-64B26CC146BB}">
      <dgm:prSet/>
      <dgm:spPr/>
      <dgm:t>
        <a:bodyPr/>
        <a:lstStyle/>
        <a:p>
          <a:endParaRPr lang="en-US"/>
        </a:p>
      </dgm:t>
    </dgm:pt>
    <dgm:pt modelId="{56A2ECE4-ABFC-4C46-86B3-3C017AB58C75}">
      <dgm:prSet phldr="0"/>
      <dgm:spPr/>
      <dgm:t>
        <a:bodyPr/>
        <a:lstStyle/>
        <a:p>
          <a:pPr rtl="0"/>
          <a:r>
            <a:rPr lang="en-US" dirty="0"/>
            <a:t>IF NO: Creating a post or advertisement in university student communication </a:t>
          </a:r>
          <a:r>
            <a:rPr lang="en-US" dirty="0">
              <a:latin typeface="Gill Sans Nova"/>
            </a:rPr>
            <a:t>groups</a:t>
          </a:r>
          <a:r>
            <a:rPr lang="en-US" dirty="0">
              <a:latin typeface="Gill Sans Nova"/>
              <a:ea typeface="Calibri"/>
              <a:cs typeface="Calibri"/>
            </a:rPr>
            <a:t> or use social media to approach participants.</a:t>
          </a:r>
          <a:endParaRPr lang="en-US" dirty="0">
            <a:latin typeface="Calibri"/>
            <a:ea typeface="Calibri"/>
            <a:cs typeface="Calibri"/>
          </a:endParaRPr>
        </a:p>
      </dgm:t>
    </dgm:pt>
    <dgm:pt modelId="{4A29B85F-D24A-4252-B7C8-C1533FF76D3E}" type="parTrans" cxnId="{6F6E94EA-8260-4650-BF0E-0DB44782F189}">
      <dgm:prSet/>
      <dgm:spPr/>
      <dgm:t>
        <a:bodyPr/>
        <a:lstStyle/>
        <a:p>
          <a:endParaRPr lang="en-US"/>
        </a:p>
      </dgm:t>
    </dgm:pt>
    <dgm:pt modelId="{7241D9DE-238C-4AF8-A915-5214F9C6D225}" type="sibTrans" cxnId="{6F6E94EA-8260-4650-BF0E-0DB44782F189}">
      <dgm:prSet/>
      <dgm:spPr/>
      <dgm:t>
        <a:bodyPr/>
        <a:lstStyle/>
        <a:p>
          <a:endParaRPr lang="en-US"/>
        </a:p>
      </dgm:t>
    </dgm:pt>
    <dgm:pt modelId="{8CA8701E-5D0A-425A-9FDC-C0FDC2DE62D7}">
      <dgm:prSet phldr="0"/>
      <dgm:spPr/>
      <dgm:t>
        <a:bodyPr/>
        <a:lstStyle/>
        <a:p>
          <a:pPr rtl="0"/>
          <a:r>
            <a:rPr lang="en-US" dirty="0"/>
            <a:t>If yes, students should participate in research studies</a:t>
          </a:r>
          <a:endParaRPr lang="en-US" dirty="0">
            <a:latin typeface="Calibri"/>
            <a:ea typeface="Calibri"/>
            <a:cs typeface="Calibri"/>
          </a:endParaRPr>
        </a:p>
      </dgm:t>
    </dgm:pt>
    <dgm:pt modelId="{9EB64931-4F68-4A99-A40C-FD2FACE1D860}" type="parTrans" cxnId="{589979A4-980D-460B-8FD5-F6E6BE128C71}">
      <dgm:prSet/>
      <dgm:spPr/>
      <dgm:t>
        <a:bodyPr/>
        <a:lstStyle/>
        <a:p>
          <a:endParaRPr lang="en-US"/>
        </a:p>
      </dgm:t>
    </dgm:pt>
    <dgm:pt modelId="{533BB054-3AE1-43BD-A2A4-3128C0029BFB}" type="sibTrans" cxnId="{589979A4-980D-460B-8FD5-F6E6BE128C71}">
      <dgm:prSet/>
      <dgm:spPr/>
      <dgm:t>
        <a:bodyPr/>
        <a:lstStyle/>
        <a:p>
          <a:endParaRPr lang="en-US"/>
        </a:p>
      </dgm:t>
    </dgm:pt>
    <dgm:pt modelId="{FDF4A16E-5743-47B5-951B-7C4C9594F45D}" type="pres">
      <dgm:prSet presAssocID="{E6DA34B9-D413-4AF7-8A93-3B9525853D5B}" presName="diagram" presStyleCnt="0">
        <dgm:presLayoutVars>
          <dgm:dir/>
          <dgm:resizeHandles val="exact"/>
        </dgm:presLayoutVars>
      </dgm:prSet>
      <dgm:spPr/>
    </dgm:pt>
    <dgm:pt modelId="{03EF6809-0A4F-4E7D-A492-C816EF235D39}" type="pres">
      <dgm:prSet presAssocID="{89F14B46-E2E2-4F84-85F6-0F871095EFFE}" presName="node" presStyleLbl="node1" presStyleIdx="0" presStyleCnt="11">
        <dgm:presLayoutVars>
          <dgm:bulletEnabled val="1"/>
        </dgm:presLayoutVars>
      </dgm:prSet>
      <dgm:spPr/>
    </dgm:pt>
    <dgm:pt modelId="{F06DC0C4-20F4-4A34-A656-8704B7C597D2}" type="pres">
      <dgm:prSet presAssocID="{02226805-7B50-4777-89F3-CE82BFF3A530}" presName="sibTrans" presStyleLbl="sibTrans2D1" presStyleIdx="0" presStyleCnt="10"/>
      <dgm:spPr/>
    </dgm:pt>
    <dgm:pt modelId="{BC7D5B4F-1E09-4320-85D2-D17FE1635054}" type="pres">
      <dgm:prSet presAssocID="{02226805-7B50-4777-89F3-CE82BFF3A530}" presName="connectorText" presStyleLbl="sibTrans2D1" presStyleIdx="0" presStyleCnt="10"/>
      <dgm:spPr/>
    </dgm:pt>
    <dgm:pt modelId="{6B2448F0-1420-4E14-95EB-7C36E75BB588}" type="pres">
      <dgm:prSet presAssocID="{32E42B1E-5A00-404D-A555-F0926D636C9B}" presName="node" presStyleLbl="node1" presStyleIdx="1" presStyleCnt="11">
        <dgm:presLayoutVars>
          <dgm:bulletEnabled val="1"/>
        </dgm:presLayoutVars>
      </dgm:prSet>
      <dgm:spPr/>
    </dgm:pt>
    <dgm:pt modelId="{FCB801DA-EC49-4F22-A1B5-8F152C7F48E7}" type="pres">
      <dgm:prSet presAssocID="{F45017D2-BBFB-41EA-B20C-C92C608E47FD}" presName="sibTrans" presStyleLbl="sibTrans2D1" presStyleIdx="1" presStyleCnt="10"/>
      <dgm:spPr/>
    </dgm:pt>
    <dgm:pt modelId="{5051B38D-A4EF-4C38-8EC4-118E38DAC234}" type="pres">
      <dgm:prSet presAssocID="{F45017D2-BBFB-41EA-B20C-C92C608E47FD}" presName="connectorText" presStyleLbl="sibTrans2D1" presStyleIdx="1" presStyleCnt="10"/>
      <dgm:spPr/>
    </dgm:pt>
    <dgm:pt modelId="{F71EB20E-3E31-4852-B3CB-236CBB36FB52}" type="pres">
      <dgm:prSet presAssocID="{87271440-775C-431E-AC99-A3C21591971D}" presName="node" presStyleLbl="node1" presStyleIdx="2" presStyleCnt="11">
        <dgm:presLayoutVars>
          <dgm:bulletEnabled val="1"/>
        </dgm:presLayoutVars>
      </dgm:prSet>
      <dgm:spPr/>
    </dgm:pt>
    <dgm:pt modelId="{F4A8C7A9-C8C8-4986-A159-9A8355C1C41F}" type="pres">
      <dgm:prSet presAssocID="{E2175DEE-34B5-4C0C-8051-BB241C98EBA9}" presName="sibTrans" presStyleLbl="sibTrans2D1" presStyleIdx="2" presStyleCnt="10"/>
      <dgm:spPr/>
    </dgm:pt>
    <dgm:pt modelId="{4089ACBC-EF40-412C-993D-5D881D81BFE7}" type="pres">
      <dgm:prSet presAssocID="{E2175DEE-34B5-4C0C-8051-BB241C98EBA9}" presName="connectorText" presStyleLbl="sibTrans2D1" presStyleIdx="2" presStyleCnt="10"/>
      <dgm:spPr/>
    </dgm:pt>
    <dgm:pt modelId="{13223182-920F-4F20-BFB4-EB0C38912E95}" type="pres">
      <dgm:prSet presAssocID="{C63E430F-53D2-4844-BAEC-CF86B46FBDAD}" presName="node" presStyleLbl="node1" presStyleIdx="3" presStyleCnt="11">
        <dgm:presLayoutVars>
          <dgm:bulletEnabled val="1"/>
        </dgm:presLayoutVars>
      </dgm:prSet>
      <dgm:spPr/>
    </dgm:pt>
    <dgm:pt modelId="{E1D9C9BB-F5ED-436A-87D8-80DFFA33F5F9}" type="pres">
      <dgm:prSet presAssocID="{6EA72874-E985-4959-9633-0E4E07668275}" presName="sibTrans" presStyleLbl="sibTrans2D1" presStyleIdx="3" presStyleCnt="10" custScaleX="170592" custLinFactNeighborY="0"/>
      <dgm:spPr/>
    </dgm:pt>
    <dgm:pt modelId="{AD3BEDC3-F810-4D21-8100-5DD87E798F21}" type="pres">
      <dgm:prSet presAssocID="{6EA72874-E985-4959-9633-0E4E07668275}" presName="connectorText" presStyleLbl="sibTrans2D1" presStyleIdx="3" presStyleCnt="10"/>
      <dgm:spPr/>
    </dgm:pt>
    <dgm:pt modelId="{081A0407-809C-4A07-AE33-1A5DCCF5FF33}" type="pres">
      <dgm:prSet presAssocID="{56A2ECE4-ABFC-4C46-86B3-3C017AB58C75}" presName="node" presStyleLbl="node1" presStyleIdx="4" presStyleCnt="11">
        <dgm:presLayoutVars>
          <dgm:bulletEnabled val="1"/>
        </dgm:presLayoutVars>
      </dgm:prSet>
      <dgm:spPr/>
    </dgm:pt>
    <dgm:pt modelId="{2AC1CCE1-96A8-46D6-B0A4-F3F03BCB55EA}" type="pres">
      <dgm:prSet presAssocID="{7241D9DE-238C-4AF8-A915-5214F9C6D225}" presName="sibTrans" presStyleLbl="sibTrans2D1" presStyleIdx="4" presStyleCnt="10" custAng="7986369" custFlipVert="1" custFlipHor="1" custScaleX="252571" custScaleY="108489" custLinFactY="-78647" custLinFactNeighborX="37244" custLinFactNeighborY="-100000"/>
      <dgm:spPr/>
    </dgm:pt>
    <dgm:pt modelId="{CE71C61F-2930-4BB0-B8E8-F39520878D25}" type="pres">
      <dgm:prSet presAssocID="{7241D9DE-238C-4AF8-A915-5214F9C6D225}" presName="connectorText" presStyleLbl="sibTrans2D1" presStyleIdx="4" presStyleCnt="10"/>
      <dgm:spPr/>
    </dgm:pt>
    <dgm:pt modelId="{14BA855C-1C53-4AB7-A3E1-709F23E8A07B}" type="pres">
      <dgm:prSet presAssocID="{8CA8701E-5D0A-425A-9FDC-C0FDC2DE62D7}" presName="node" presStyleLbl="node1" presStyleIdx="5" presStyleCnt="11">
        <dgm:presLayoutVars>
          <dgm:bulletEnabled val="1"/>
        </dgm:presLayoutVars>
      </dgm:prSet>
      <dgm:spPr/>
    </dgm:pt>
    <dgm:pt modelId="{3F910DCE-430E-4D3A-AEE4-C0FC78080003}" type="pres">
      <dgm:prSet presAssocID="{533BB054-3AE1-43BD-A2A4-3128C0029BFB}" presName="sibTrans" presStyleLbl="sibTrans2D1" presStyleIdx="5" presStyleCnt="10"/>
      <dgm:spPr/>
    </dgm:pt>
    <dgm:pt modelId="{BFB2543B-8218-4CFF-8235-D05DC653D65F}" type="pres">
      <dgm:prSet presAssocID="{533BB054-3AE1-43BD-A2A4-3128C0029BFB}" presName="connectorText" presStyleLbl="sibTrans2D1" presStyleIdx="5" presStyleCnt="10"/>
      <dgm:spPr/>
    </dgm:pt>
    <dgm:pt modelId="{BB7DBBE5-96E0-45FA-9A00-48D5A6AD92A2}" type="pres">
      <dgm:prSet presAssocID="{39F38D39-B20C-40CF-9809-32F0BD353D00}" presName="node" presStyleLbl="node1" presStyleIdx="6" presStyleCnt="11">
        <dgm:presLayoutVars>
          <dgm:bulletEnabled val="1"/>
        </dgm:presLayoutVars>
      </dgm:prSet>
      <dgm:spPr/>
    </dgm:pt>
    <dgm:pt modelId="{2820D162-0150-409E-A8A6-8D1570F8717C}" type="pres">
      <dgm:prSet presAssocID="{FBDB519C-0E31-4590-804E-55308F5A1E6D}" presName="sibTrans" presStyleLbl="sibTrans2D1" presStyleIdx="6" presStyleCnt="10"/>
      <dgm:spPr/>
    </dgm:pt>
    <dgm:pt modelId="{DC48FF14-9638-409D-AD62-57CF9A1A075F}" type="pres">
      <dgm:prSet presAssocID="{FBDB519C-0E31-4590-804E-55308F5A1E6D}" presName="connectorText" presStyleLbl="sibTrans2D1" presStyleIdx="6" presStyleCnt="10"/>
      <dgm:spPr/>
    </dgm:pt>
    <dgm:pt modelId="{D2C92FD2-55A4-4C98-9AD0-44B12D9B4A5D}" type="pres">
      <dgm:prSet presAssocID="{F14FA7E1-1C8E-4C24-8367-0DA197FF779F}" presName="node" presStyleLbl="node1" presStyleIdx="7" presStyleCnt="11">
        <dgm:presLayoutVars>
          <dgm:bulletEnabled val="1"/>
        </dgm:presLayoutVars>
      </dgm:prSet>
      <dgm:spPr/>
    </dgm:pt>
    <dgm:pt modelId="{FBF32EAD-2B80-41E3-A858-E89D00455F37}" type="pres">
      <dgm:prSet presAssocID="{E9C013C7-EDC1-4709-964E-71AC7A410EFE}" presName="sibTrans" presStyleLbl="sibTrans2D1" presStyleIdx="7" presStyleCnt="10"/>
      <dgm:spPr/>
    </dgm:pt>
    <dgm:pt modelId="{2E3C6F1E-8F1C-47F5-9676-D8BF6C1EB762}" type="pres">
      <dgm:prSet presAssocID="{E9C013C7-EDC1-4709-964E-71AC7A410EFE}" presName="connectorText" presStyleLbl="sibTrans2D1" presStyleIdx="7" presStyleCnt="10"/>
      <dgm:spPr/>
    </dgm:pt>
    <dgm:pt modelId="{3ACB8EF0-DF2A-4441-83A4-AC7B1BBC497E}" type="pres">
      <dgm:prSet presAssocID="{CAD4C3BA-4979-4DA0-87D8-48F9B9BC8B60}" presName="node" presStyleLbl="node1" presStyleIdx="8" presStyleCnt="11">
        <dgm:presLayoutVars>
          <dgm:bulletEnabled val="1"/>
        </dgm:presLayoutVars>
      </dgm:prSet>
      <dgm:spPr/>
    </dgm:pt>
    <dgm:pt modelId="{C520C041-4469-496D-BFA0-8E9E721FEF3A}" type="pres">
      <dgm:prSet presAssocID="{94522609-D866-4CB1-94AE-EDE9DF1FA086}" presName="sibTrans" presStyleLbl="sibTrans2D1" presStyleIdx="8" presStyleCnt="10"/>
      <dgm:spPr/>
    </dgm:pt>
    <dgm:pt modelId="{501E6685-9582-4B44-9BD8-31CC427B1EBF}" type="pres">
      <dgm:prSet presAssocID="{94522609-D866-4CB1-94AE-EDE9DF1FA086}" presName="connectorText" presStyleLbl="sibTrans2D1" presStyleIdx="8" presStyleCnt="10"/>
      <dgm:spPr/>
    </dgm:pt>
    <dgm:pt modelId="{4D210511-1C45-481B-9845-70C1FA6D83AD}" type="pres">
      <dgm:prSet presAssocID="{ABB4D7D2-2ED1-43C5-B107-C83A812F1427}" presName="node" presStyleLbl="node1" presStyleIdx="9" presStyleCnt="11">
        <dgm:presLayoutVars>
          <dgm:bulletEnabled val="1"/>
        </dgm:presLayoutVars>
      </dgm:prSet>
      <dgm:spPr/>
    </dgm:pt>
    <dgm:pt modelId="{1C167F39-4547-4B53-AE4E-16ED932D5E02}" type="pres">
      <dgm:prSet presAssocID="{233AA137-0405-45FE-8D0A-1E3645921C7A}" presName="sibTrans" presStyleLbl="sibTrans2D1" presStyleIdx="9" presStyleCnt="10"/>
      <dgm:spPr/>
    </dgm:pt>
    <dgm:pt modelId="{80D9410E-8EA8-40DF-9C02-EF1CC9B43F37}" type="pres">
      <dgm:prSet presAssocID="{233AA137-0405-45FE-8D0A-1E3645921C7A}" presName="connectorText" presStyleLbl="sibTrans2D1" presStyleIdx="9" presStyleCnt="10"/>
      <dgm:spPr/>
    </dgm:pt>
    <dgm:pt modelId="{114F601F-85E1-4559-8EBE-4501D0D90668}" type="pres">
      <dgm:prSet presAssocID="{6B8CFBC5-4B17-4541-8AC9-A8B23FD662AF}" presName="node" presStyleLbl="node1" presStyleIdx="10" presStyleCnt="11">
        <dgm:presLayoutVars>
          <dgm:bulletEnabled val="1"/>
        </dgm:presLayoutVars>
      </dgm:prSet>
      <dgm:spPr/>
    </dgm:pt>
  </dgm:ptLst>
  <dgm:cxnLst>
    <dgm:cxn modelId="{68A14A00-4672-4DB1-A253-1969519B99D6}" type="presOf" srcId="{6EA72874-E985-4959-9633-0E4E07668275}" destId="{E1D9C9BB-F5ED-436A-87D8-80DFFA33F5F9}" srcOrd="0" destOrd="0" presId="urn:microsoft.com/office/officeart/2005/8/layout/process5"/>
    <dgm:cxn modelId="{0C940A02-5D56-49BA-99A9-06E51D71B687}" type="presOf" srcId="{32E42B1E-5A00-404D-A555-F0926D636C9B}" destId="{6B2448F0-1420-4E14-95EB-7C36E75BB588}" srcOrd="0" destOrd="0" presId="urn:microsoft.com/office/officeart/2005/8/layout/process5"/>
    <dgm:cxn modelId="{7D845411-34EF-44B9-AF52-6B8D947C37C5}" type="presOf" srcId="{87271440-775C-431E-AC99-A3C21591971D}" destId="{F71EB20E-3E31-4852-B3CB-236CBB36FB52}" srcOrd="0" destOrd="0" presId="urn:microsoft.com/office/officeart/2005/8/layout/process5"/>
    <dgm:cxn modelId="{04305227-E6B5-4839-899A-8F85C99ACE27}" type="presOf" srcId="{E9C013C7-EDC1-4709-964E-71AC7A410EFE}" destId="{2E3C6F1E-8F1C-47F5-9676-D8BF6C1EB762}" srcOrd="1" destOrd="0" presId="urn:microsoft.com/office/officeart/2005/8/layout/process5"/>
    <dgm:cxn modelId="{07DBE228-D77B-4435-8B4F-366FC5ED6A65}" srcId="{E6DA34B9-D413-4AF7-8A93-3B9525853D5B}" destId="{32E42B1E-5A00-404D-A555-F0926D636C9B}" srcOrd="1" destOrd="0" parTransId="{80243520-06D3-4ACA-A567-59A915373EC9}" sibTransId="{F45017D2-BBFB-41EA-B20C-C92C608E47FD}"/>
    <dgm:cxn modelId="{7030972E-5596-4CAF-8C8A-5EA2E90D6BB3}" srcId="{E6DA34B9-D413-4AF7-8A93-3B9525853D5B}" destId="{F14FA7E1-1C8E-4C24-8367-0DA197FF779F}" srcOrd="7" destOrd="0" parTransId="{8A114133-4492-4854-8C04-09070321E7CB}" sibTransId="{E9C013C7-EDC1-4709-964E-71AC7A410EFE}"/>
    <dgm:cxn modelId="{6260B130-90B2-4991-B12B-C03F05933CB0}" srcId="{E6DA34B9-D413-4AF7-8A93-3B9525853D5B}" destId="{39F38D39-B20C-40CF-9809-32F0BD353D00}" srcOrd="6" destOrd="0" parTransId="{B4484CE8-590B-4824-950A-2BF800A7A326}" sibTransId="{FBDB519C-0E31-4590-804E-55308F5A1E6D}"/>
    <dgm:cxn modelId="{328B3D34-85D8-4292-B3F5-C9931BEEA4FA}" type="presOf" srcId="{533BB054-3AE1-43BD-A2A4-3128C0029BFB}" destId="{BFB2543B-8218-4CFF-8235-D05DC653D65F}" srcOrd="1" destOrd="0" presId="urn:microsoft.com/office/officeart/2005/8/layout/process5"/>
    <dgm:cxn modelId="{F463883F-71B1-465E-B53B-698715A6F779}" type="presOf" srcId="{89F14B46-E2E2-4F84-85F6-0F871095EFFE}" destId="{03EF6809-0A4F-4E7D-A492-C816EF235D39}" srcOrd="0" destOrd="0" presId="urn:microsoft.com/office/officeart/2005/8/layout/process5"/>
    <dgm:cxn modelId="{B11BC25F-5953-498A-B379-42FB28448884}" type="presOf" srcId="{F14FA7E1-1C8E-4C24-8367-0DA197FF779F}" destId="{D2C92FD2-55A4-4C98-9AD0-44B12D9B4A5D}" srcOrd="0" destOrd="0" presId="urn:microsoft.com/office/officeart/2005/8/layout/process5"/>
    <dgm:cxn modelId="{9FDBAD64-8DCC-44DA-AFC8-D5CF1F9AF3A0}" type="presOf" srcId="{E6DA34B9-D413-4AF7-8A93-3B9525853D5B}" destId="{FDF4A16E-5743-47B5-951B-7C4C9594F45D}" srcOrd="0" destOrd="0" presId="urn:microsoft.com/office/officeart/2005/8/layout/process5"/>
    <dgm:cxn modelId="{43B93165-072A-4350-9FB9-50F15E0B4A45}" srcId="{E6DA34B9-D413-4AF7-8A93-3B9525853D5B}" destId="{89F14B46-E2E2-4F84-85F6-0F871095EFFE}" srcOrd="0" destOrd="0" parTransId="{2439CF27-3B12-4C31-8404-0A5EB7F3BF15}" sibTransId="{02226805-7B50-4777-89F3-CE82BFF3A530}"/>
    <dgm:cxn modelId="{4BA37266-7974-441A-AA47-D002FF38E204}" type="presOf" srcId="{56A2ECE4-ABFC-4C46-86B3-3C017AB58C75}" destId="{081A0407-809C-4A07-AE33-1A5DCCF5FF33}" srcOrd="0" destOrd="0" presId="urn:microsoft.com/office/officeart/2005/8/layout/process5"/>
    <dgm:cxn modelId="{5F3CE16B-EA84-4198-8234-23539A03AC26}" type="presOf" srcId="{E2175DEE-34B5-4C0C-8051-BB241C98EBA9}" destId="{4089ACBC-EF40-412C-993D-5D881D81BFE7}" srcOrd="1" destOrd="0" presId="urn:microsoft.com/office/officeart/2005/8/layout/process5"/>
    <dgm:cxn modelId="{ADC18352-D246-4D83-B0CD-3569B6136A6A}" type="presOf" srcId="{02226805-7B50-4777-89F3-CE82BFF3A530}" destId="{BC7D5B4F-1E09-4320-85D2-D17FE1635054}" srcOrd="1" destOrd="0" presId="urn:microsoft.com/office/officeart/2005/8/layout/process5"/>
    <dgm:cxn modelId="{CAA3F356-0FFE-4D42-981C-B97FED6403D8}" type="presOf" srcId="{6EA72874-E985-4959-9633-0E4E07668275}" destId="{AD3BEDC3-F810-4D21-8100-5DD87E798F21}" srcOrd="1" destOrd="0" presId="urn:microsoft.com/office/officeart/2005/8/layout/process5"/>
    <dgm:cxn modelId="{5AC37A57-0623-40AD-934E-A6D1C55A882F}" type="presOf" srcId="{C63E430F-53D2-4844-BAEC-CF86B46FBDAD}" destId="{13223182-920F-4F20-BFB4-EB0C38912E95}" srcOrd="0" destOrd="0" presId="urn:microsoft.com/office/officeart/2005/8/layout/process5"/>
    <dgm:cxn modelId="{68B83178-DE39-4B74-8855-982E7804CC1E}" type="presOf" srcId="{233AA137-0405-45FE-8D0A-1E3645921C7A}" destId="{1C167F39-4547-4B53-AE4E-16ED932D5E02}" srcOrd="0" destOrd="0" presId="urn:microsoft.com/office/officeart/2005/8/layout/process5"/>
    <dgm:cxn modelId="{74C81C7B-C628-485F-BEA6-82EA4A558A5E}" srcId="{E6DA34B9-D413-4AF7-8A93-3B9525853D5B}" destId="{ABB4D7D2-2ED1-43C5-B107-C83A812F1427}" srcOrd="9" destOrd="0" parTransId="{F5CE2F05-D746-4CE7-9CC3-1031E6841D2D}" sibTransId="{233AA137-0405-45FE-8D0A-1E3645921C7A}"/>
    <dgm:cxn modelId="{89740C7D-286F-4E54-AFDF-1AF151B76C7F}" type="presOf" srcId="{F45017D2-BBFB-41EA-B20C-C92C608E47FD}" destId="{5051B38D-A4EF-4C38-8EC4-118E38DAC234}" srcOrd="1" destOrd="0" presId="urn:microsoft.com/office/officeart/2005/8/layout/process5"/>
    <dgm:cxn modelId="{765BFC91-5AA1-4F58-8FF7-AEB784ADF576}" type="presOf" srcId="{6B8CFBC5-4B17-4541-8AC9-A8B23FD662AF}" destId="{114F601F-85E1-4559-8EBE-4501D0D90668}" srcOrd="0" destOrd="0" presId="urn:microsoft.com/office/officeart/2005/8/layout/process5"/>
    <dgm:cxn modelId="{A7A5A197-D784-4DFD-9C42-92D9C6192AAF}" type="presOf" srcId="{94522609-D866-4CB1-94AE-EDE9DF1FA086}" destId="{501E6685-9582-4B44-9BD8-31CC427B1EBF}" srcOrd="1" destOrd="0" presId="urn:microsoft.com/office/officeart/2005/8/layout/process5"/>
    <dgm:cxn modelId="{0C85569B-20D7-4B8B-A1CD-82A1AF0DF1BA}" type="presOf" srcId="{FBDB519C-0E31-4590-804E-55308F5A1E6D}" destId="{2820D162-0150-409E-A8A6-8D1570F8717C}" srcOrd="0" destOrd="0" presId="urn:microsoft.com/office/officeart/2005/8/layout/process5"/>
    <dgm:cxn modelId="{B7FF579D-B6B5-45EA-B5B8-64B26CC146BB}" srcId="{E6DA34B9-D413-4AF7-8A93-3B9525853D5B}" destId="{6B8CFBC5-4B17-4541-8AC9-A8B23FD662AF}" srcOrd="10" destOrd="0" parTransId="{94F86B69-E1AB-4994-9D26-1DA1DE5D6A0C}" sibTransId="{1DD7235C-61FB-4D89-8596-633DAD54373F}"/>
    <dgm:cxn modelId="{EE2AB89E-BA6C-4131-B10A-A959ABF82FAF}" type="presOf" srcId="{CAD4C3BA-4979-4DA0-87D8-48F9B9BC8B60}" destId="{3ACB8EF0-DF2A-4441-83A4-AC7B1BBC497E}" srcOrd="0" destOrd="0" presId="urn:microsoft.com/office/officeart/2005/8/layout/process5"/>
    <dgm:cxn modelId="{2213BFA2-A287-4CB4-8373-81361380A0E2}" type="presOf" srcId="{8CA8701E-5D0A-425A-9FDC-C0FDC2DE62D7}" destId="{14BA855C-1C53-4AB7-A3E1-709F23E8A07B}" srcOrd="0" destOrd="0" presId="urn:microsoft.com/office/officeart/2005/8/layout/process5"/>
    <dgm:cxn modelId="{589979A4-980D-460B-8FD5-F6E6BE128C71}" srcId="{E6DA34B9-D413-4AF7-8A93-3B9525853D5B}" destId="{8CA8701E-5D0A-425A-9FDC-C0FDC2DE62D7}" srcOrd="5" destOrd="0" parTransId="{9EB64931-4F68-4A99-A40C-FD2FACE1D860}" sibTransId="{533BB054-3AE1-43BD-A2A4-3128C0029BFB}"/>
    <dgm:cxn modelId="{0FEAE1A5-0518-487C-AC21-E752E82D7CD6}" type="presOf" srcId="{533BB054-3AE1-43BD-A2A4-3128C0029BFB}" destId="{3F910DCE-430E-4D3A-AEE4-C0FC78080003}" srcOrd="0" destOrd="0" presId="urn:microsoft.com/office/officeart/2005/8/layout/process5"/>
    <dgm:cxn modelId="{2C89DCA8-8DB6-45BF-ABDF-EFDCDE820DCC}" type="presOf" srcId="{E9C013C7-EDC1-4709-964E-71AC7A410EFE}" destId="{FBF32EAD-2B80-41E3-A858-E89D00455F37}" srcOrd="0" destOrd="0" presId="urn:microsoft.com/office/officeart/2005/8/layout/process5"/>
    <dgm:cxn modelId="{C46C0EAF-5E89-49FD-AB08-71020B56826E}" srcId="{E6DA34B9-D413-4AF7-8A93-3B9525853D5B}" destId="{CAD4C3BA-4979-4DA0-87D8-48F9B9BC8B60}" srcOrd="8" destOrd="0" parTransId="{5540B6A9-F882-4304-BF90-6B75902D381A}" sibTransId="{94522609-D866-4CB1-94AE-EDE9DF1FA086}"/>
    <dgm:cxn modelId="{CB8F0CB0-026E-4F58-882F-105E58A6A6A8}" type="presOf" srcId="{02226805-7B50-4777-89F3-CE82BFF3A530}" destId="{F06DC0C4-20F4-4A34-A656-8704B7C597D2}" srcOrd="0" destOrd="0" presId="urn:microsoft.com/office/officeart/2005/8/layout/process5"/>
    <dgm:cxn modelId="{EB5D7DB2-046A-4050-B88D-1C2F22765EAF}" type="presOf" srcId="{233AA137-0405-45FE-8D0A-1E3645921C7A}" destId="{80D9410E-8EA8-40DF-9C02-EF1CC9B43F37}" srcOrd="1" destOrd="0" presId="urn:microsoft.com/office/officeart/2005/8/layout/process5"/>
    <dgm:cxn modelId="{8CABD3B4-ED41-44E0-8368-4555A0DA00A3}" type="presOf" srcId="{FBDB519C-0E31-4590-804E-55308F5A1E6D}" destId="{DC48FF14-9638-409D-AD62-57CF9A1A075F}" srcOrd="1" destOrd="0" presId="urn:microsoft.com/office/officeart/2005/8/layout/process5"/>
    <dgm:cxn modelId="{518F2FC0-357C-424D-8CA5-545FB667C3F2}" srcId="{E6DA34B9-D413-4AF7-8A93-3B9525853D5B}" destId="{87271440-775C-431E-AC99-A3C21591971D}" srcOrd="2" destOrd="0" parTransId="{2ADD9469-5DA0-4220-AF8B-387125965D9F}" sibTransId="{E2175DEE-34B5-4C0C-8051-BB241C98EBA9}"/>
    <dgm:cxn modelId="{B50354C1-4BB9-4B84-B9A9-5710898FCE59}" type="presOf" srcId="{94522609-D866-4CB1-94AE-EDE9DF1FA086}" destId="{C520C041-4469-496D-BFA0-8E9E721FEF3A}" srcOrd="0" destOrd="0" presId="urn:microsoft.com/office/officeart/2005/8/layout/process5"/>
    <dgm:cxn modelId="{AADF9CD6-FB68-4068-AC4A-1F8AC89CEFEA}" type="presOf" srcId="{39F38D39-B20C-40CF-9809-32F0BD353D00}" destId="{BB7DBBE5-96E0-45FA-9A00-48D5A6AD92A2}" srcOrd="0" destOrd="0" presId="urn:microsoft.com/office/officeart/2005/8/layout/process5"/>
    <dgm:cxn modelId="{33FD9ADC-3595-4452-9BD6-D9E6701869FD}" type="presOf" srcId="{7241D9DE-238C-4AF8-A915-5214F9C6D225}" destId="{2AC1CCE1-96A8-46D6-B0A4-F3F03BCB55EA}" srcOrd="0" destOrd="0" presId="urn:microsoft.com/office/officeart/2005/8/layout/process5"/>
    <dgm:cxn modelId="{DE8030E2-795F-429A-8CAA-69FC35751245}" srcId="{E6DA34B9-D413-4AF7-8A93-3B9525853D5B}" destId="{C63E430F-53D2-4844-BAEC-CF86B46FBDAD}" srcOrd="3" destOrd="0" parTransId="{C6C2A6B2-774C-4157-BED1-81BD610102D5}" sibTransId="{6EA72874-E985-4959-9633-0E4E07668275}"/>
    <dgm:cxn modelId="{F330AEE4-3CBC-49C1-9CCC-6C24FE15CDD1}" type="presOf" srcId="{7241D9DE-238C-4AF8-A915-5214F9C6D225}" destId="{CE71C61F-2930-4BB0-B8E8-F39520878D25}" srcOrd="1" destOrd="0" presId="urn:microsoft.com/office/officeart/2005/8/layout/process5"/>
    <dgm:cxn modelId="{328D99E6-2935-4F5B-B230-BD1943B04F25}" type="presOf" srcId="{ABB4D7D2-2ED1-43C5-B107-C83A812F1427}" destId="{4D210511-1C45-481B-9845-70C1FA6D83AD}" srcOrd="0" destOrd="0" presId="urn:microsoft.com/office/officeart/2005/8/layout/process5"/>
    <dgm:cxn modelId="{087BE8E6-C84E-491C-9728-94A7D918147B}" type="presOf" srcId="{F45017D2-BBFB-41EA-B20C-C92C608E47FD}" destId="{FCB801DA-EC49-4F22-A1B5-8F152C7F48E7}" srcOrd="0" destOrd="0" presId="urn:microsoft.com/office/officeart/2005/8/layout/process5"/>
    <dgm:cxn modelId="{6F6E94EA-8260-4650-BF0E-0DB44782F189}" srcId="{E6DA34B9-D413-4AF7-8A93-3B9525853D5B}" destId="{56A2ECE4-ABFC-4C46-86B3-3C017AB58C75}" srcOrd="4" destOrd="0" parTransId="{4A29B85F-D24A-4252-B7C8-C1533FF76D3E}" sibTransId="{7241D9DE-238C-4AF8-A915-5214F9C6D225}"/>
    <dgm:cxn modelId="{3D19A3FC-C10A-4C36-91FF-1E2F777AA306}" type="presOf" srcId="{E2175DEE-34B5-4C0C-8051-BB241C98EBA9}" destId="{F4A8C7A9-C8C8-4986-A159-9A8355C1C41F}" srcOrd="0" destOrd="0" presId="urn:microsoft.com/office/officeart/2005/8/layout/process5"/>
    <dgm:cxn modelId="{8791D99A-BD19-498D-B7B9-3719726F9890}" type="presParOf" srcId="{FDF4A16E-5743-47B5-951B-7C4C9594F45D}" destId="{03EF6809-0A4F-4E7D-A492-C816EF235D39}" srcOrd="0" destOrd="0" presId="urn:microsoft.com/office/officeart/2005/8/layout/process5"/>
    <dgm:cxn modelId="{CB543851-6D1E-458D-9E52-4876808DAEB5}" type="presParOf" srcId="{FDF4A16E-5743-47B5-951B-7C4C9594F45D}" destId="{F06DC0C4-20F4-4A34-A656-8704B7C597D2}" srcOrd="1" destOrd="0" presId="urn:microsoft.com/office/officeart/2005/8/layout/process5"/>
    <dgm:cxn modelId="{91162B3C-C08E-4059-9200-A5ECD5DA537F}" type="presParOf" srcId="{F06DC0C4-20F4-4A34-A656-8704B7C597D2}" destId="{BC7D5B4F-1E09-4320-85D2-D17FE1635054}" srcOrd="0" destOrd="0" presId="urn:microsoft.com/office/officeart/2005/8/layout/process5"/>
    <dgm:cxn modelId="{38740D36-DFDB-4096-BD13-9119E66F3CB5}" type="presParOf" srcId="{FDF4A16E-5743-47B5-951B-7C4C9594F45D}" destId="{6B2448F0-1420-4E14-95EB-7C36E75BB588}" srcOrd="2" destOrd="0" presId="urn:microsoft.com/office/officeart/2005/8/layout/process5"/>
    <dgm:cxn modelId="{6847EFA1-1224-4D4C-82DA-BF27D58474DA}" type="presParOf" srcId="{FDF4A16E-5743-47B5-951B-7C4C9594F45D}" destId="{FCB801DA-EC49-4F22-A1B5-8F152C7F48E7}" srcOrd="3" destOrd="0" presId="urn:microsoft.com/office/officeart/2005/8/layout/process5"/>
    <dgm:cxn modelId="{1949FD2D-540C-4BAC-83C7-0D33442037EB}" type="presParOf" srcId="{FCB801DA-EC49-4F22-A1B5-8F152C7F48E7}" destId="{5051B38D-A4EF-4C38-8EC4-118E38DAC234}" srcOrd="0" destOrd="0" presId="urn:microsoft.com/office/officeart/2005/8/layout/process5"/>
    <dgm:cxn modelId="{963F70FF-E8FD-4899-B26A-C59EE8857D13}" type="presParOf" srcId="{FDF4A16E-5743-47B5-951B-7C4C9594F45D}" destId="{F71EB20E-3E31-4852-B3CB-236CBB36FB52}" srcOrd="4" destOrd="0" presId="urn:microsoft.com/office/officeart/2005/8/layout/process5"/>
    <dgm:cxn modelId="{039202DA-7FC5-4210-9E57-16EA74161DCF}" type="presParOf" srcId="{FDF4A16E-5743-47B5-951B-7C4C9594F45D}" destId="{F4A8C7A9-C8C8-4986-A159-9A8355C1C41F}" srcOrd="5" destOrd="0" presId="urn:microsoft.com/office/officeart/2005/8/layout/process5"/>
    <dgm:cxn modelId="{D48E01E8-D989-416F-9DF5-51EF243469DA}" type="presParOf" srcId="{F4A8C7A9-C8C8-4986-A159-9A8355C1C41F}" destId="{4089ACBC-EF40-412C-993D-5D881D81BFE7}" srcOrd="0" destOrd="0" presId="urn:microsoft.com/office/officeart/2005/8/layout/process5"/>
    <dgm:cxn modelId="{9FB88339-6964-4E13-8CC4-785C59BF76F4}" type="presParOf" srcId="{FDF4A16E-5743-47B5-951B-7C4C9594F45D}" destId="{13223182-920F-4F20-BFB4-EB0C38912E95}" srcOrd="6" destOrd="0" presId="urn:microsoft.com/office/officeart/2005/8/layout/process5"/>
    <dgm:cxn modelId="{0D627E82-D622-46AB-A2A5-6C98CCE94E90}" type="presParOf" srcId="{FDF4A16E-5743-47B5-951B-7C4C9594F45D}" destId="{E1D9C9BB-F5ED-436A-87D8-80DFFA33F5F9}" srcOrd="7" destOrd="0" presId="urn:microsoft.com/office/officeart/2005/8/layout/process5"/>
    <dgm:cxn modelId="{7C262A79-D9DA-47CE-97F3-392E68BDD4B9}" type="presParOf" srcId="{E1D9C9BB-F5ED-436A-87D8-80DFFA33F5F9}" destId="{AD3BEDC3-F810-4D21-8100-5DD87E798F21}" srcOrd="0" destOrd="0" presId="urn:microsoft.com/office/officeart/2005/8/layout/process5"/>
    <dgm:cxn modelId="{373D1B69-331E-4AC1-B661-437EBE8A2A40}" type="presParOf" srcId="{FDF4A16E-5743-47B5-951B-7C4C9594F45D}" destId="{081A0407-809C-4A07-AE33-1A5DCCF5FF33}" srcOrd="8" destOrd="0" presId="urn:microsoft.com/office/officeart/2005/8/layout/process5"/>
    <dgm:cxn modelId="{496CE7A8-BFE6-4AAA-8865-F8EF7AA2F323}" type="presParOf" srcId="{FDF4A16E-5743-47B5-951B-7C4C9594F45D}" destId="{2AC1CCE1-96A8-46D6-B0A4-F3F03BCB55EA}" srcOrd="9" destOrd="0" presId="urn:microsoft.com/office/officeart/2005/8/layout/process5"/>
    <dgm:cxn modelId="{E81A65D5-14D8-4A98-9DCE-79276A23E74E}" type="presParOf" srcId="{2AC1CCE1-96A8-46D6-B0A4-F3F03BCB55EA}" destId="{CE71C61F-2930-4BB0-B8E8-F39520878D25}" srcOrd="0" destOrd="0" presId="urn:microsoft.com/office/officeart/2005/8/layout/process5"/>
    <dgm:cxn modelId="{CC65EAA3-62DD-47B0-B504-444249CDF428}" type="presParOf" srcId="{FDF4A16E-5743-47B5-951B-7C4C9594F45D}" destId="{14BA855C-1C53-4AB7-A3E1-709F23E8A07B}" srcOrd="10" destOrd="0" presId="urn:microsoft.com/office/officeart/2005/8/layout/process5"/>
    <dgm:cxn modelId="{859D65B0-6BAD-4798-88F3-83F491D492FC}" type="presParOf" srcId="{FDF4A16E-5743-47B5-951B-7C4C9594F45D}" destId="{3F910DCE-430E-4D3A-AEE4-C0FC78080003}" srcOrd="11" destOrd="0" presId="urn:microsoft.com/office/officeart/2005/8/layout/process5"/>
    <dgm:cxn modelId="{795B00C2-7B44-482D-9E66-04AA2637284D}" type="presParOf" srcId="{3F910DCE-430E-4D3A-AEE4-C0FC78080003}" destId="{BFB2543B-8218-4CFF-8235-D05DC653D65F}" srcOrd="0" destOrd="0" presId="urn:microsoft.com/office/officeart/2005/8/layout/process5"/>
    <dgm:cxn modelId="{994571E8-7440-478E-8CF4-DA1A14A4F6B4}" type="presParOf" srcId="{FDF4A16E-5743-47B5-951B-7C4C9594F45D}" destId="{BB7DBBE5-96E0-45FA-9A00-48D5A6AD92A2}" srcOrd="12" destOrd="0" presId="urn:microsoft.com/office/officeart/2005/8/layout/process5"/>
    <dgm:cxn modelId="{69C1D977-F837-4EEF-AA31-82D6362D124C}" type="presParOf" srcId="{FDF4A16E-5743-47B5-951B-7C4C9594F45D}" destId="{2820D162-0150-409E-A8A6-8D1570F8717C}" srcOrd="13" destOrd="0" presId="urn:microsoft.com/office/officeart/2005/8/layout/process5"/>
    <dgm:cxn modelId="{9D5C92FC-F0A7-4003-8FBA-2B131A1CB941}" type="presParOf" srcId="{2820D162-0150-409E-A8A6-8D1570F8717C}" destId="{DC48FF14-9638-409D-AD62-57CF9A1A075F}" srcOrd="0" destOrd="0" presId="urn:microsoft.com/office/officeart/2005/8/layout/process5"/>
    <dgm:cxn modelId="{AA441996-08A0-42E8-B881-8A1EE9BDBE24}" type="presParOf" srcId="{FDF4A16E-5743-47B5-951B-7C4C9594F45D}" destId="{D2C92FD2-55A4-4C98-9AD0-44B12D9B4A5D}" srcOrd="14" destOrd="0" presId="urn:microsoft.com/office/officeart/2005/8/layout/process5"/>
    <dgm:cxn modelId="{31EC7765-4F85-420D-9C61-702D4D2F820C}" type="presParOf" srcId="{FDF4A16E-5743-47B5-951B-7C4C9594F45D}" destId="{FBF32EAD-2B80-41E3-A858-E89D00455F37}" srcOrd="15" destOrd="0" presId="urn:microsoft.com/office/officeart/2005/8/layout/process5"/>
    <dgm:cxn modelId="{1A2FA5DE-C111-4F25-89B0-AC6198741F34}" type="presParOf" srcId="{FBF32EAD-2B80-41E3-A858-E89D00455F37}" destId="{2E3C6F1E-8F1C-47F5-9676-D8BF6C1EB762}" srcOrd="0" destOrd="0" presId="urn:microsoft.com/office/officeart/2005/8/layout/process5"/>
    <dgm:cxn modelId="{773B41FB-CEF5-4A3C-9376-D0021D570609}" type="presParOf" srcId="{FDF4A16E-5743-47B5-951B-7C4C9594F45D}" destId="{3ACB8EF0-DF2A-4441-83A4-AC7B1BBC497E}" srcOrd="16" destOrd="0" presId="urn:microsoft.com/office/officeart/2005/8/layout/process5"/>
    <dgm:cxn modelId="{A0D56550-9159-4B4A-BD77-EC87146184E1}" type="presParOf" srcId="{FDF4A16E-5743-47B5-951B-7C4C9594F45D}" destId="{C520C041-4469-496D-BFA0-8E9E721FEF3A}" srcOrd="17" destOrd="0" presId="urn:microsoft.com/office/officeart/2005/8/layout/process5"/>
    <dgm:cxn modelId="{5474A832-6FF4-4FC8-89A3-FCF53198E0D0}" type="presParOf" srcId="{C520C041-4469-496D-BFA0-8E9E721FEF3A}" destId="{501E6685-9582-4B44-9BD8-31CC427B1EBF}" srcOrd="0" destOrd="0" presId="urn:microsoft.com/office/officeart/2005/8/layout/process5"/>
    <dgm:cxn modelId="{148E806E-7E1C-472A-A4E8-930095A22F10}" type="presParOf" srcId="{FDF4A16E-5743-47B5-951B-7C4C9594F45D}" destId="{4D210511-1C45-481B-9845-70C1FA6D83AD}" srcOrd="18" destOrd="0" presId="urn:microsoft.com/office/officeart/2005/8/layout/process5"/>
    <dgm:cxn modelId="{9B3E8B20-85DA-4C4F-89C2-ABE215E96ACE}" type="presParOf" srcId="{FDF4A16E-5743-47B5-951B-7C4C9594F45D}" destId="{1C167F39-4547-4B53-AE4E-16ED932D5E02}" srcOrd="19" destOrd="0" presId="urn:microsoft.com/office/officeart/2005/8/layout/process5"/>
    <dgm:cxn modelId="{43BC9166-B3A3-4464-AF8D-906EBCA98C28}" type="presParOf" srcId="{1C167F39-4547-4B53-AE4E-16ED932D5E02}" destId="{80D9410E-8EA8-40DF-9C02-EF1CC9B43F37}" srcOrd="0" destOrd="0" presId="urn:microsoft.com/office/officeart/2005/8/layout/process5"/>
    <dgm:cxn modelId="{F6482BC0-57F0-4A8B-9938-EA477641A529}" type="presParOf" srcId="{FDF4A16E-5743-47B5-951B-7C4C9594F45D}" destId="{114F601F-85E1-4559-8EBE-4501D0D90668}" srcOrd="20" destOrd="0" presId="urn:microsoft.com/office/officeart/2005/8/layout/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21DF7566-6C2B-451C-8264-9F260B659D16}"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7B2928D7-4167-4188-949E-BB4A3477B430}">
      <dgm:prSet phldr="0"/>
      <dgm:spPr/>
      <dgm:t>
        <a:bodyPr/>
        <a:lstStyle/>
        <a:p>
          <a:pPr algn="l">
            <a:lnSpc>
              <a:spcPct val="100000"/>
            </a:lnSpc>
          </a:pPr>
          <a:r>
            <a:rPr lang="en-US" dirty="0"/>
            <a:t>Collect Data in Excel Sheet</a:t>
          </a:r>
        </a:p>
      </dgm:t>
    </dgm:pt>
    <dgm:pt modelId="{C8BB8F15-0040-47D2-987E-73C1B826F184}" type="parTrans" cxnId="{7C073E58-A32E-4ABE-96BC-0B972F099455}">
      <dgm:prSet/>
      <dgm:spPr/>
      <dgm:t>
        <a:bodyPr/>
        <a:lstStyle/>
        <a:p>
          <a:endParaRPr lang="en-US"/>
        </a:p>
      </dgm:t>
    </dgm:pt>
    <dgm:pt modelId="{0A26EEF7-0B31-4F0C-939C-C7F8B4109030}" type="sibTrans" cxnId="{7C073E58-A32E-4ABE-96BC-0B972F099455}">
      <dgm:prSet phldrT="01"/>
      <dgm:spPr/>
      <dgm:t>
        <a:bodyPr/>
        <a:lstStyle/>
        <a:p>
          <a:endParaRPr lang="en-US"/>
        </a:p>
      </dgm:t>
    </dgm:pt>
    <dgm:pt modelId="{97B6B7F8-D132-4910-90F2-737E8EE2063A}">
      <dgm:prSet phldr="0"/>
      <dgm:spPr/>
      <dgm:t>
        <a:bodyPr/>
        <a:lstStyle/>
        <a:p>
          <a:pPr algn="l">
            <a:lnSpc>
              <a:spcPct val="100000"/>
            </a:lnSpc>
          </a:pPr>
          <a:r>
            <a:rPr lang="en-US" dirty="0"/>
            <a:t>Represent Data Using Graphs</a:t>
          </a:r>
        </a:p>
      </dgm:t>
    </dgm:pt>
    <dgm:pt modelId="{DDFE4ED5-6C8B-4FE8-99C4-D7C257A55F86}" type="parTrans" cxnId="{B9D19DB1-B70A-45E6-A188-9C64E77FA268}">
      <dgm:prSet/>
      <dgm:spPr/>
    </dgm:pt>
    <dgm:pt modelId="{38ED0F91-C8AF-4214-98D7-75762296EAB0}" type="sibTrans" cxnId="{B9D19DB1-B70A-45E6-A188-9C64E77FA268}">
      <dgm:prSet phldrT="02"/>
      <dgm:spPr/>
      <dgm:t>
        <a:bodyPr/>
        <a:lstStyle/>
        <a:p>
          <a:endParaRPr lang="en-US"/>
        </a:p>
      </dgm:t>
    </dgm:pt>
    <dgm:pt modelId="{B21170D3-6AC4-4413-8559-B44F1836D8F0}">
      <dgm:prSet phldr="0"/>
      <dgm:spPr/>
      <dgm:t>
        <a:bodyPr/>
        <a:lstStyle/>
        <a:p>
          <a:pPr>
            <a:lnSpc>
              <a:spcPct val="100000"/>
            </a:lnSpc>
          </a:pPr>
          <a:r>
            <a:rPr lang="en-US" dirty="0"/>
            <a:t>Draw Final Conclusion from Analysis</a:t>
          </a:r>
        </a:p>
      </dgm:t>
    </dgm:pt>
    <dgm:pt modelId="{8A52DE4A-DA02-4B51-9BDA-550C98BAA82B}" type="parTrans" cxnId="{27949477-99B8-4B9B-8042-B68739B15D03}">
      <dgm:prSet/>
      <dgm:spPr/>
    </dgm:pt>
    <dgm:pt modelId="{0F1924DF-97FD-4412-9AA6-B33A9D3C73A7}" type="sibTrans" cxnId="{27949477-99B8-4B9B-8042-B68739B15D03}">
      <dgm:prSet phldrT="03"/>
      <dgm:spPr/>
      <dgm:t>
        <a:bodyPr/>
        <a:lstStyle/>
        <a:p>
          <a:endParaRPr lang="en-US"/>
        </a:p>
      </dgm:t>
    </dgm:pt>
    <dgm:pt modelId="{AC126D36-C54B-4272-B3B0-A48C3AD5E217}">
      <dgm:prSet phldr="0"/>
      <dgm:spPr/>
      <dgm:t>
        <a:bodyPr/>
        <a:lstStyle/>
        <a:p>
          <a:pPr algn="l">
            <a:lnSpc>
              <a:spcPct val="100000"/>
            </a:lnSpc>
          </a:pPr>
          <a:r>
            <a:rPr lang="en-US" dirty="0"/>
            <a:t>Examine Participants' Instagram Usage</a:t>
          </a:r>
        </a:p>
      </dgm:t>
    </dgm:pt>
    <dgm:pt modelId="{9FC1C815-F132-44AC-8D47-ABC8C5F557C1}" type="parTrans" cxnId="{3E89E1F8-5D13-438F-A813-3D296653871C}">
      <dgm:prSet/>
      <dgm:spPr/>
    </dgm:pt>
    <dgm:pt modelId="{9D79B118-0A27-4FA2-A203-F6B9B5028C7E}" type="sibTrans" cxnId="{3E89E1F8-5D13-438F-A813-3D296653871C}">
      <dgm:prSet/>
      <dgm:spPr/>
    </dgm:pt>
    <dgm:pt modelId="{A86B445F-3CC8-47DD-8798-8B81A78A25F8}">
      <dgm:prSet phldr="0"/>
      <dgm:spPr/>
      <dgm:t>
        <a:bodyPr/>
        <a:lstStyle/>
        <a:p>
          <a:pPr algn="l">
            <a:lnSpc>
              <a:spcPct val="100000"/>
            </a:lnSpc>
          </a:pPr>
          <a:r>
            <a:rPr lang="en-US" dirty="0"/>
            <a:t>Draw Conclusions from Each Survey Question</a:t>
          </a:r>
        </a:p>
      </dgm:t>
    </dgm:pt>
    <dgm:pt modelId="{51722DF5-2FA4-4E68-9261-310643804B40}" type="parTrans" cxnId="{A196F05C-962E-481B-A6FB-A9C484E693BB}">
      <dgm:prSet/>
      <dgm:spPr/>
    </dgm:pt>
    <dgm:pt modelId="{181EDE43-6C2B-4B83-9B7E-F1707796916D}" type="sibTrans" cxnId="{A196F05C-962E-481B-A6FB-A9C484E693BB}">
      <dgm:prSet/>
      <dgm:spPr/>
    </dgm:pt>
    <dgm:pt modelId="{2EECEE7D-73E7-47C9-96E5-7C3D9405B3D5}" type="pres">
      <dgm:prSet presAssocID="{21DF7566-6C2B-451C-8264-9F260B659D16}" presName="linear" presStyleCnt="0">
        <dgm:presLayoutVars>
          <dgm:animLvl val="lvl"/>
          <dgm:resizeHandles val="exact"/>
        </dgm:presLayoutVars>
      </dgm:prSet>
      <dgm:spPr/>
    </dgm:pt>
    <dgm:pt modelId="{5F3AA21C-650E-4450-AE00-E903A32BA819}" type="pres">
      <dgm:prSet presAssocID="{AC126D36-C54B-4272-B3B0-A48C3AD5E217}" presName="parentText" presStyleLbl="node1" presStyleIdx="0" presStyleCnt="5">
        <dgm:presLayoutVars>
          <dgm:chMax val="0"/>
          <dgm:bulletEnabled val="1"/>
        </dgm:presLayoutVars>
      </dgm:prSet>
      <dgm:spPr/>
    </dgm:pt>
    <dgm:pt modelId="{0CD36CC9-98BD-4BF7-8506-349489326BED}" type="pres">
      <dgm:prSet presAssocID="{9D79B118-0A27-4FA2-A203-F6B9B5028C7E}" presName="spacer" presStyleCnt="0"/>
      <dgm:spPr/>
    </dgm:pt>
    <dgm:pt modelId="{AA892E50-8413-45AF-B57A-8200B2374760}" type="pres">
      <dgm:prSet presAssocID="{7B2928D7-4167-4188-949E-BB4A3477B430}" presName="parentText" presStyleLbl="node1" presStyleIdx="1" presStyleCnt="5">
        <dgm:presLayoutVars>
          <dgm:chMax val="0"/>
          <dgm:bulletEnabled val="1"/>
        </dgm:presLayoutVars>
      </dgm:prSet>
      <dgm:spPr/>
    </dgm:pt>
    <dgm:pt modelId="{B4AB78FF-C5A5-426A-A868-B99C68E0B07B}" type="pres">
      <dgm:prSet presAssocID="{0A26EEF7-0B31-4F0C-939C-C7F8B4109030}" presName="spacer" presStyleCnt="0"/>
      <dgm:spPr/>
    </dgm:pt>
    <dgm:pt modelId="{177C603F-70DB-412A-ABA0-F15E8A7FA611}" type="pres">
      <dgm:prSet presAssocID="{A86B445F-3CC8-47DD-8798-8B81A78A25F8}" presName="parentText" presStyleLbl="node1" presStyleIdx="2" presStyleCnt="5">
        <dgm:presLayoutVars>
          <dgm:chMax val="0"/>
          <dgm:bulletEnabled val="1"/>
        </dgm:presLayoutVars>
      </dgm:prSet>
      <dgm:spPr/>
    </dgm:pt>
    <dgm:pt modelId="{47AEDAF3-19B6-4C27-9EF4-0A4222E9473D}" type="pres">
      <dgm:prSet presAssocID="{181EDE43-6C2B-4B83-9B7E-F1707796916D}" presName="spacer" presStyleCnt="0"/>
      <dgm:spPr/>
    </dgm:pt>
    <dgm:pt modelId="{C0DFAE2A-59B3-4C65-A70A-1D7C67931CAA}" type="pres">
      <dgm:prSet presAssocID="{97B6B7F8-D132-4910-90F2-737E8EE2063A}" presName="parentText" presStyleLbl="node1" presStyleIdx="3" presStyleCnt="5">
        <dgm:presLayoutVars>
          <dgm:chMax val="0"/>
          <dgm:bulletEnabled val="1"/>
        </dgm:presLayoutVars>
      </dgm:prSet>
      <dgm:spPr/>
    </dgm:pt>
    <dgm:pt modelId="{0F12DCC7-91F7-4463-8C85-C5BA0C59BB68}" type="pres">
      <dgm:prSet presAssocID="{38ED0F91-C8AF-4214-98D7-75762296EAB0}" presName="spacer" presStyleCnt="0"/>
      <dgm:spPr/>
    </dgm:pt>
    <dgm:pt modelId="{B363B0E4-8C92-424B-99FC-2994806F692F}" type="pres">
      <dgm:prSet presAssocID="{B21170D3-6AC4-4413-8559-B44F1836D8F0}" presName="parentText" presStyleLbl="node1" presStyleIdx="4" presStyleCnt="5">
        <dgm:presLayoutVars>
          <dgm:chMax val="0"/>
          <dgm:bulletEnabled val="1"/>
        </dgm:presLayoutVars>
      </dgm:prSet>
      <dgm:spPr/>
    </dgm:pt>
  </dgm:ptLst>
  <dgm:cxnLst>
    <dgm:cxn modelId="{54E0DC06-E18D-4DC5-91CC-8A530B919FCC}" type="presOf" srcId="{21DF7566-6C2B-451C-8264-9F260B659D16}" destId="{2EECEE7D-73E7-47C9-96E5-7C3D9405B3D5}" srcOrd="0" destOrd="0" presId="urn:microsoft.com/office/officeart/2005/8/layout/vList2"/>
    <dgm:cxn modelId="{A196F05C-962E-481B-A6FB-A9C484E693BB}" srcId="{21DF7566-6C2B-451C-8264-9F260B659D16}" destId="{A86B445F-3CC8-47DD-8798-8B81A78A25F8}" srcOrd="2" destOrd="0" parTransId="{51722DF5-2FA4-4E68-9261-310643804B40}" sibTransId="{181EDE43-6C2B-4B83-9B7E-F1707796916D}"/>
    <dgm:cxn modelId="{99FE6842-25FB-4D7B-AE57-9038BAA1F888}" type="presOf" srcId="{A86B445F-3CC8-47DD-8798-8B81A78A25F8}" destId="{177C603F-70DB-412A-ABA0-F15E8A7FA611}" srcOrd="0" destOrd="0" presId="urn:microsoft.com/office/officeart/2005/8/layout/vList2"/>
    <dgm:cxn modelId="{CD83C163-208D-40D4-BEB6-AFAE05A070B8}" type="presOf" srcId="{B21170D3-6AC4-4413-8559-B44F1836D8F0}" destId="{B363B0E4-8C92-424B-99FC-2994806F692F}" srcOrd="0" destOrd="0" presId="urn:microsoft.com/office/officeart/2005/8/layout/vList2"/>
    <dgm:cxn modelId="{1287E745-DA05-4F67-868D-C45D7317FAD6}" type="presOf" srcId="{7B2928D7-4167-4188-949E-BB4A3477B430}" destId="{AA892E50-8413-45AF-B57A-8200B2374760}" srcOrd="0" destOrd="0" presId="urn:microsoft.com/office/officeart/2005/8/layout/vList2"/>
    <dgm:cxn modelId="{27949477-99B8-4B9B-8042-B68739B15D03}" srcId="{21DF7566-6C2B-451C-8264-9F260B659D16}" destId="{B21170D3-6AC4-4413-8559-B44F1836D8F0}" srcOrd="4" destOrd="0" parTransId="{8A52DE4A-DA02-4B51-9BDA-550C98BAA82B}" sibTransId="{0F1924DF-97FD-4412-9AA6-B33A9D3C73A7}"/>
    <dgm:cxn modelId="{7C073E58-A32E-4ABE-96BC-0B972F099455}" srcId="{21DF7566-6C2B-451C-8264-9F260B659D16}" destId="{7B2928D7-4167-4188-949E-BB4A3477B430}" srcOrd="1" destOrd="0" parTransId="{C8BB8F15-0040-47D2-987E-73C1B826F184}" sibTransId="{0A26EEF7-0B31-4F0C-939C-C7F8B4109030}"/>
    <dgm:cxn modelId="{B9E4409D-072E-4111-AA89-191A3D1D8DEA}" type="presOf" srcId="{AC126D36-C54B-4272-B3B0-A48C3AD5E217}" destId="{5F3AA21C-650E-4450-AE00-E903A32BA819}" srcOrd="0" destOrd="0" presId="urn:microsoft.com/office/officeart/2005/8/layout/vList2"/>
    <dgm:cxn modelId="{B9D19DB1-B70A-45E6-A188-9C64E77FA268}" srcId="{21DF7566-6C2B-451C-8264-9F260B659D16}" destId="{97B6B7F8-D132-4910-90F2-737E8EE2063A}" srcOrd="3" destOrd="0" parTransId="{DDFE4ED5-6C8B-4FE8-99C4-D7C257A55F86}" sibTransId="{38ED0F91-C8AF-4214-98D7-75762296EAB0}"/>
    <dgm:cxn modelId="{EA7AEED5-FF4D-45E2-9999-682D4BEEC8A0}" type="presOf" srcId="{97B6B7F8-D132-4910-90F2-737E8EE2063A}" destId="{C0DFAE2A-59B3-4C65-A70A-1D7C67931CAA}" srcOrd="0" destOrd="0" presId="urn:microsoft.com/office/officeart/2005/8/layout/vList2"/>
    <dgm:cxn modelId="{3E89E1F8-5D13-438F-A813-3D296653871C}" srcId="{21DF7566-6C2B-451C-8264-9F260B659D16}" destId="{AC126D36-C54B-4272-B3B0-A48C3AD5E217}" srcOrd="0" destOrd="0" parTransId="{9FC1C815-F132-44AC-8D47-ABC8C5F557C1}" sibTransId="{9D79B118-0A27-4FA2-A203-F6B9B5028C7E}"/>
    <dgm:cxn modelId="{C88B17A5-AAF6-4129-A74E-B927FBDEFEDD}" type="presParOf" srcId="{2EECEE7D-73E7-47C9-96E5-7C3D9405B3D5}" destId="{5F3AA21C-650E-4450-AE00-E903A32BA819}" srcOrd="0" destOrd="0" presId="urn:microsoft.com/office/officeart/2005/8/layout/vList2"/>
    <dgm:cxn modelId="{7EF2A0F7-97C5-4CBE-9672-7B42884E6A46}" type="presParOf" srcId="{2EECEE7D-73E7-47C9-96E5-7C3D9405B3D5}" destId="{0CD36CC9-98BD-4BF7-8506-349489326BED}" srcOrd="1" destOrd="0" presId="urn:microsoft.com/office/officeart/2005/8/layout/vList2"/>
    <dgm:cxn modelId="{D1EE3C0A-3CAB-4429-90B5-4858D2850838}" type="presParOf" srcId="{2EECEE7D-73E7-47C9-96E5-7C3D9405B3D5}" destId="{AA892E50-8413-45AF-B57A-8200B2374760}" srcOrd="2" destOrd="0" presId="urn:microsoft.com/office/officeart/2005/8/layout/vList2"/>
    <dgm:cxn modelId="{6A82FD6E-C31C-4973-9D7E-62109704F9E0}" type="presParOf" srcId="{2EECEE7D-73E7-47C9-96E5-7C3D9405B3D5}" destId="{B4AB78FF-C5A5-426A-A868-B99C68E0B07B}" srcOrd="3" destOrd="0" presId="urn:microsoft.com/office/officeart/2005/8/layout/vList2"/>
    <dgm:cxn modelId="{47A06499-2BA0-444F-8A1C-A0B543698FCB}" type="presParOf" srcId="{2EECEE7D-73E7-47C9-96E5-7C3D9405B3D5}" destId="{177C603F-70DB-412A-ABA0-F15E8A7FA611}" srcOrd="4" destOrd="0" presId="urn:microsoft.com/office/officeart/2005/8/layout/vList2"/>
    <dgm:cxn modelId="{3E6B3887-6201-4B39-AEE8-2F5A254F6F69}" type="presParOf" srcId="{2EECEE7D-73E7-47C9-96E5-7C3D9405B3D5}" destId="{47AEDAF3-19B6-4C27-9EF4-0A4222E9473D}" srcOrd="5" destOrd="0" presId="urn:microsoft.com/office/officeart/2005/8/layout/vList2"/>
    <dgm:cxn modelId="{92D3FB5A-E3E5-4CE0-BA68-00F985F6F3DF}" type="presParOf" srcId="{2EECEE7D-73E7-47C9-96E5-7C3D9405B3D5}" destId="{C0DFAE2A-59B3-4C65-A70A-1D7C67931CAA}" srcOrd="6" destOrd="0" presId="urn:microsoft.com/office/officeart/2005/8/layout/vList2"/>
    <dgm:cxn modelId="{E4F30D06-7612-4648-8DE1-361BE99F6EAE}" type="presParOf" srcId="{2EECEE7D-73E7-47C9-96E5-7C3D9405B3D5}" destId="{0F12DCC7-91F7-4463-8C85-C5BA0C59BB68}" srcOrd="7" destOrd="0" presId="urn:microsoft.com/office/officeart/2005/8/layout/vList2"/>
    <dgm:cxn modelId="{ED581292-CE2E-4C94-B014-5C122CB9901E}" type="presParOf" srcId="{2EECEE7D-73E7-47C9-96E5-7C3D9405B3D5}" destId="{B363B0E4-8C92-424B-99FC-2994806F692F}" srcOrd="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A3067FC-3444-46A3-852D-11B3E78988FB}">
      <dsp:nvSpPr>
        <dsp:cNvPr id="0" name=""/>
        <dsp:cNvSpPr/>
      </dsp:nvSpPr>
      <dsp:spPr>
        <a:xfrm>
          <a:off x="0" y="520"/>
          <a:ext cx="10636250" cy="1218030"/>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E47D1C4-39E5-4F1E-8DD3-DDC9A75819D7}">
      <dsp:nvSpPr>
        <dsp:cNvPr id="0" name=""/>
        <dsp:cNvSpPr/>
      </dsp:nvSpPr>
      <dsp:spPr>
        <a:xfrm>
          <a:off x="368454" y="274577"/>
          <a:ext cx="669916" cy="66991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3EAD822-AFE1-44A6-9615-DE5AF79579BD}">
      <dsp:nvSpPr>
        <dsp:cNvPr id="0" name=""/>
        <dsp:cNvSpPr/>
      </dsp:nvSpPr>
      <dsp:spPr>
        <a:xfrm>
          <a:off x="1406824" y="520"/>
          <a:ext cx="9229425" cy="12180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908" tIns="128908" rIns="128908" bIns="128908" numCol="1" spcCol="1270" anchor="ctr" anchorCtr="0">
          <a:noAutofit/>
        </a:bodyPr>
        <a:lstStyle/>
        <a:p>
          <a:pPr marL="0" lvl="0" indent="0" algn="l" defTabSz="844550">
            <a:lnSpc>
              <a:spcPct val="100000"/>
            </a:lnSpc>
            <a:spcBef>
              <a:spcPct val="0"/>
            </a:spcBef>
            <a:spcAft>
              <a:spcPct val="35000"/>
            </a:spcAft>
            <a:buNone/>
          </a:pPr>
          <a:r>
            <a:rPr lang="en-US" sz="1900" kern="1200" dirty="0"/>
            <a:t>Students will understand the importance of maintaining healthy </a:t>
          </a:r>
          <a:r>
            <a:rPr lang="en-US" sz="1900" kern="1200" dirty="0">
              <a:latin typeface="Gill Sans Nova"/>
            </a:rPr>
            <a:t>digital habits</a:t>
          </a:r>
          <a:r>
            <a:rPr lang="en-US" sz="1900" kern="1200" dirty="0"/>
            <a:t> while interacting with Instagram and other similar applications.</a:t>
          </a:r>
        </a:p>
      </dsp:txBody>
      <dsp:txXfrm>
        <a:off x="1406824" y="520"/>
        <a:ext cx="9229425" cy="1218030"/>
      </dsp:txXfrm>
    </dsp:sp>
    <dsp:sp modelId="{47A01FD0-471D-47CD-B3AE-0D87DCB3A02F}">
      <dsp:nvSpPr>
        <dsp:cNvPr id="0" name=""/>
        <dsp:cNvSpPr/>
      </dsp:nvSpPr>
      <dsp:spPr>
        <a:xfrm>
          <a:off x="0" y="1523058"/>
          <a:ext cx="10636250" cy="1218030"/>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CA21987-404B-40EE-80ED-EEFBA989D5B9}">
      <dsp:nvSpPr>
        <dsp:cNvPr id="0" name=""/>
        <dsp:cNvSpPr/>
      </dsp:nvSpPr>
      <dsp:spPr>
        <a:xfrm>
          <a:off x="368454" y="1797115"/>
          <a:ext cx="669916" cy="66991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7E3880C-7A47-433A-A657-01BB59C7ADFB}">
      <dsp:nvSpPr>
        <dsp:cNvPr id="0" name=""/>
        <dsp:cNvSpPr/>
      </dsp:nvSpPr>
      <dsp:spPr>
        <a:xfrm>
          <a:off x="1406824" y="1523058"/>
          <a:ext cx="9229425" cy="12180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908" tIns="128908" rIns="128908" bIns="128908" numCol="1" spcCol="1270" anchor="ctr" anchorCtr="0">
          <a:noAutofit/>
        </a:bodyPr>
        <a:lstStyle/>
        <a:p>
          <a:pPr marL="0" lvl="0" indent="0" algn="l" defTabSz="844550">
            <a:lnSpc>
              <a:spcPct val="100000"/>
            </a:lnSpc>
            <a:spcBef>
              <a:spcPct val="0"/>
            </a:spcBef>
            <a:spcAft>
              <a:spcPct val="35000"/>
            </a:spcAft>
            <a:buNone/>
          </a:pPr>
          <a:r>
            <a:rPr lang="en-US" sz="1900" kern="1200" dirty="0">
              <a:latin typeface="Gill Sans Nova"/>
            </a:rPr>
            <a:t>Educational</a:t>
          </a:r>
          <a:r>
            <a:rPr lang="en-US" sz="1900" kern="1200" dirty="0"/>
            <a:t> institutions will understand the impact of the time spent on Instagram on students and, hence, develop programs and awareness that promote healthy approaches.</a:t>
          </a:r>
          <a:r>
            <a:rPr lang="en-US" sz="1900" kern="1200" dirty="0">
              <a:latin typeface="Gill Sans Nova"/>
            </a:rPr>
            <a:t> </a:t>
          </a:r>
          <a:endParaRPr lang="en-US" sz="1900" kern="1200" dirty="0"/>
        </a:p>
      </dsp:txBody>
      <dsp:txXfrm>
        <a:off x="1406824" y="1523058"/>
        <a:ext cx="9229425" cy="1218030"/>
      </dsp:txXfrm>
    </dsp:sp>
    <dsp:sp modelId="{6D7BE73B-326D-4EAF-88B0-27E7731AD8E6}">
      <dsp:nvSpPr>
        <dsp:cNvPr id="0" name=""/>
        <dsp:cNvSpPr/>
      </dsp:nvSpPr>
      <dsp:spPr>
        <a:xfrm>
          <a:off x="0" y="3045596"/>
          <a:ext cx="10636250" cy="1218030"/>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E74AA01-A961-4391-8A32-62B8390FAE0C}">
      <dsp:nvSpPr>
        <dsp:cNvPr id="0" name=""/>
        <dsp:cNvSpPr/>
      </dsp:nvSpPr>
      <dsp:spPr>
        <a:xfrm>
          <a:off x="368454" y="3319653"/>
          <a:ext cx="669916" cy="669916"/>
        </a:xfrm>
        <a:prstGeom prst="rect">
          <a:avLst/>
        </a:prstGeom>
        <a:solidFill>
          <a:schemeClr val="bg1">
            <a:hueOff val="0"/>
            <a:satOff val="0"/>
            <a:lumOff val="0"/>
            <a:alphaOff val="0"/>
          </a:schemeClr>
        </a:solid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66209BD-E8B2-4246-96FA-39AE269F7D2C}">
      <dsp:nvSpPr>
        <dsp:cNvPr id="0" name=""/>
        <dsp:cNvSpPr/>
      </dsp:nvSpPr>
      <dsp:spPr>
        <a:xfrm>
          <a:off x="1406824" y="3045596"/>
          <a:ext cx="9229425" cy="12180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908" tIns="128908" rIns="128908" bIns="128908" numCol="1" spcCol="1270" anchor="ctr" anchorCtr="0">
          <a:noAutofit/>
        </a:bodyPr>
        <a:lstStyle/>
        <a:p>
          <a:pPr marL="0" lvl="0" indent="0" algn="l" defTabSz="844550">
            <a:lnSpc>
              <a:spcPct val="100000"/>
            </a:lnSpc>
            <a:spcBef>
              <a:spcPct val="0"/>
            </a:spcBef>
            <a:spcAft>
              <a:spcPct val="35000"/>
            </a:spcAft>
            <a:buNone/>
          </a:pPr>
          <a:r>
            <a:rPr lang="en-US" sz="1900" kern="1200" dirty="0"/>
            <a:t>This study's findings can guide future research on how various social media platforms, content types, and strategies affect academic performance.</a:t>
          </a:r>
          <a:endParaRPr lang="en-US" sz="1900" kern="1200" dirty="0">
            <a:latin typeface="Gill Sans Nova"/>
          </a:endParaRPr>
        </a:p>
      </dsp:txBody>
      <dsp:txXfrm>
        <a:off x="1406824" y="3045596"/>
        <a:ext cx="9229425" cy="121803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C244BE-2A9F-4D03-A436-6B3C43909A0C}">
      <dsp:nvSpPr>
        <dsp:cNvPr id="0" name=""/>
        <dsp:cNvSpPr/>
      </dsp:nvSpPr>
      <dsp:spPr>
        <a:xfrm>
          <a:off x="0" y="164947"/>
          <a:ext cx="3948953" cy="1038850"/>
        </a:xfrm>
        <a:prstGeom prst="roundRect">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rtl="0">
            <a:lnSpc>
              <a:spcPct val="90000"/>
            </a:lnSpc>
            <a:spcBef>
              <a:spcPct val="0"/>
            </a:spcBef>
            <a:spcAft>
              <a:spcPct val="35000"/>
            </a:spcAft>
            <a:buNone/>
          </a:pPr>
          <a:r>
            <a:rPr lang="en-US" sz="1400" kern="1200" dirty="0"/>
            <a:t>What are the impacts of time spent on Instagram on the </a:t>
          </a:r>
          <a:r>
            <a:rPr lang="en-US" sz="1400" kern="1200" dirty="0">
              <a:latin typeface="Gill Sans Nova"/>
            </a:rPr>
            <a:t>Indian Graduate student</a:t>
          </a:r>
          <a:r>
            <a:rPr lang="en-US" sz="1400" kern="1200" dirty="0"/>
            <a:t> grades at Pittsburg State University?</a:t>
          </a:r>
        </a:p>
      </dsp:txBody>
      <dsp:txXfrm>
        <a:off x="50712" y="215659"/>
        <a:ext cx="3847529" cy="937426"/>
      </dsp:txXfrm>
    </dsp:sp>
    <dsp:sp modelId="{0EB255A5-2D3A-494F-8696-7DF6A010C2C5}">
      <dsp:nvSpPr>
        <dsp:cNvPr id="0" name=""/>
        <dsp:cNvSpPr/>
      </dsp:nvSpPr>
      <dsp:spPr>
        <a:xfrm>
          <a:off x="0" y="1244117"/>
          <a:ext cx="3948953" cy="1038850"/>
        </a:xfrm>
        <a:prstGeom prst="roundRect">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rtl="0">
            <a:lnSpc>
              <a:spcPct val="90000"/>
            </a:lnSpc>
            <a:spcBef>
              <a:spcPct val="0"/>
            </a:spcBef>
            <a:spcAft>
              <a:spcPct val="35000"/>
            </a:spcAft>
            <a:buNone/>
          </a:pPr>
          <a:r>
            <a:rPr lang="en-US" sz="1400" b="1" kern="1200" dirty="0"/>
            <a:t>Null Hypothesis:</a:t>
          </a:r>
          <a:r>
            <a:rPr lang="en-US" sz="1400" kern="1200" dirty="0"/>
            <a:t> There is no correlation between the time spent on Instagram and the academic performance of</a:t>
          </a:r>
          <a:r>
            <a:rPr lang="en-US" sz="1400" kern="1200" dirty="0">
              <a:latin typeface="Gill Sans Nova"/>
            </a:rPr>
            <a:t> Indian Graduate </a:t>
          </a:r>
          <a:r>
            <a:rPr lang="en-US" sz="1400" kern="1200" dirty="0"/>
            <a:t> students at Pittsburg State University.</a:t>
          </a:r>
        </a:p>
      </dsp:txBody>
      <dsp:txXfrm>
        <a:off x="50712" y="1294829"/>
        <a:ext cx="3847529" cy="937426"/>
      </dsp:txXfrm>
    </dsp:sp>
    <dsp:sp modelId="{93CBC099-2504-4B94-8420-45759EC4C135}">
      <dsp:nvSpPr>
        <dsp:cNvPr id="0" name=""/>
        <dsp:cNvSpPr/>
      </dsp:nvSpPr>
      <dsp:spPr>
        <a:xfrm>
          <a:off x="0" y="2323288"/>
          <a:ext cx="3948953" cy="1038850"/>
        </a:xfrm>
        <a:prstGeom prst="roundRect">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rtl="0">
            <a:lnSpc>
              <a:spcPct val="90000"/>
            </a:lnSpc>
            <a:spcBef>
              <a:spcPct val="0"/>
            </a:spcBef>
            <a:spcAft>
              <a:spcPct val="35000"/>
            </a:spcAft>
            <a:buNone/>
          </a:pPr>
          <a:r>
            <a:rPr lang="en-US" sz="1400" b="1" kern="1200" dirty="0">
              <a:latin typeface="Gill Sans Nova"/>
            </a:rPr>
            <a:t>Alternative Hypothesis</a:t>
          </a:r>
          <a:r>
            <a:rPr lang="en-US" sz="1400" b="1" kern="1200" dirty="0"/>
            <a:t> 1:</a:t>
          </a:r>
          <a:r>
            <a:rPr lang="en-US" sz="1400" kern="1200" dirty="0"/>
            <a:t> There is a positive correlation between the time spent on Instagram and the academic performance of</a:t>
          </a:r>
          <a:r>
            <a:rPr lang="en-US" sz="1400" kern="1200" dirty="0">
              <a:latin typeface="Gill Sans Nova"/>
            </a:rPr>
            <a:t> Indian Graduate</a:t>
          </a:r>
          <a:r>
            <a:rPr lang="en-US" sz="1400" kern="1200" dirty="0"/>
            <a:t> students at Pittsburg State University.</a:t>
          </a:r>
        </a:p>
      </dsp:txBody>
      <dsp:txXfrm>
        <a:off x="50712" y="2374000"/>
        <a:ext cx="3847529" cy="937426"/>
      </dsp:txXfrm>
    </dsp:sp>
    <dsp:sp modelId="{10327181-BFC9-45B8-91A5-1C8F7443FA77}">
      <dsp:nvSpPr>
        <dsp:cNvPr id="0" name=""/>
        <dsp:cNvSpPr/>
      </dsp:nvSpPr>
      <dsp:spPr>
        <a:xfrm>
          <a:off x="0" y="3402458"/>
          <a:ext cx="3948953" cy="1038850"/>
        </a:xfrm>
        <a:prstGeom prst="roundRect">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rtl="0">
            <a:lnSpc>
              <a:spcPct val="90000"/>
            </a:lnSpc>
            <a:spcBef>
              <a:spcPct val="0"/>
            </a:spcBef>
            <a:spcAft>
              <a:spcPct val="35000"/>
            </a:spcAft>
            <a:buNone/>
          </a:pPr>
          <a:r>
            <a:rPr lang="en-US" sz="1400" b="1" kern="1200" dirty="0">
              <a:latin typeface="Gill Sans Nova"/>
            </a:rPr>
            <a:t>Alternative Hypothesis</a:t>
          </a:r>
          <a:r>
            <a:rPr lang="en-US" sz="1400" b="1" kern="1200" dirty="0"/>
            <a:t> 2: </a:t>
          </a:r>
          <a:r>
            <a:rPr lang="en-US" sz="1400" kern="1200" dirty="0"/>
            <a:t>There is a negative correlation between the time spent on Instagram and the academic performance of</a:t>
          </a:r>
          <a:r>
            <a:rPr lang="en-US" sz="1400" kern="1200" dirty="0">
              <a:latin typeface="Gill Sans Nova"/>
            </a:rPr>
            <a:t> Indian Graduate</a:t>
          </a:r>
          <a:r>
            <a:rPr lang="en-US" sz="1400" kern="1200" dirty="0"/>
            <a:t> students at Pittsburg State University.</a:t>
          </a:r>
        </a:p>
      </dsp:txBody>
      <dsp:txXfrm>
        <a:off x="50712" y="3453170"/>
        <a:ext cx="3847529" cy="93742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A91756-D5BD-487E-B24E-A477F8F0E218}">
      <dsp:nvSpPr>
        <dsp:cNvPr id="0" name=""/>
        <dsp:cNvSpPr/>
      </dsp:nvSpPr>
      <dsp:spPr>
        <a:xfrm>
          <a:off x="2025476" y="727635"/>
          <a:ext cx="1058555" cy="105855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D1701B4-0366-4045-8478-767BA558CF52}">
      <dsp:nvSpPr>
        <dsp:cNvPr id="0" name=""/>
        <dsp:cNvSpPr/>
      </dsp:nvSpPr>
      <dsp:spPr>
        <a:xfrm>
          <a:off x="1378581" y="2168040"/>
          <a:ext cx="2352344"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Social Media-  This digital technology allows individuals to share information (Danquah et al., 2018).</a:t>
          </a:r>
        </a:p>
      </dsp:txBody>
      <dsp:txXfrm>
        <a:off x="1378581" y="2168040"/>
        <a:ext cx="2352344" cy="720000"/>
      </dsp:txXfrm>
    </dsp:sp>
    <dsp:sp modelId="{EEA69E13-4A14-4AFC-AFC9-CB0E27786FE4}">
      <dsp:nvSpPr>
        <dsp:cNvPr id="0" name=""/>
        <dsp:cNvSpPr/>
      </dsp:nvSpPr>
      <dsp:spPr>
        <a:xfrm>
          <a:off x="4789481" y="727635"/>
          <a:ext cx="1058555" cy="105855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E5DEB11-FF31-4E4C-92DE-64CBA92B931D}">
      <dsp:nvSpPr>
        <dsp:cNvPr id="0" name=""/>
        <dsp:cNvSpPr/>
      </dsp:nvSpPr>
      <dsp:spPr>
        <a:xfrm>
          <a:off x="4142586" y="2168040"/>
          <a:ext cx="2352344"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Instagram- This is a social media application that individuals use to share information (Huang &amp; Su, 2018). </a:t>
          </a:r>
        </a:p>
      </dsp:txBody>
      <dsp:txXfrm>
        <a:off x="4142586" y="2168040"/>
        <a:ext cx="2352344" cy="720000"/>
      </dsp:txXfrm>
    </dsp:sp>
    <dsp:sp modelId="{4A9AC76D-02E1-401D-B81E-E04677C6E140}">
      <dsp:nvSpPr>
        <dsp:cNvPr id="0" name=""/>
        <dsp:cNvSpPr/>
      </dsp:nvSpPr>
      <dsp:spPr>
        <a:xfrm>
          <a:off x="7553486" y="727635"/>
          <a:ext cx="1058555" cy="105855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EE8423F-78D3-4A96-BD59-744A1C49DC1A}">
      <dsp:nvSpPr>
        <dsp:cNvPr id="0" name=""/>
        <dsp:cNvSpPr/>
      </dsp:nvSpPr>
      <dsp:spPr>
        <a:xfrm>
          <a:off x="6906591" y="2168040"/>
          <a:ext cx="2352344"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Impact- the effect or influence caused by something or a situation (Danquah et al., 2018).</a:t>
          </a:r>
        </a:p>
      </dsp:txBody>
      <dsp:txXfrm>
        <a:off x="6906591" y="2168040"/>
        <a:ext cx="2352344" cy="720000"/>
      </dsp:txXfrm>
    </dsp:sp>
    <dsp:sp modelId="{D7FEF873-D38C-4A0D-AEE9-9A0414D99FDA}">
      <dsp:nvSpPr>
        <dsp:cNvPr id="0" name=""/>
        <dsp:cNvSpPr/>
      </dsp:nvSpPr>
      <dsp:spPr>
        <a:xfrm>
          <a:off x="3407478" y="3476127"/>
          <a:ext cx="1058555" cy="105855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0917E61-FAEC-4F57-B624-F660CF9DFD6F}">
      <dsp:nvSpPr>
        <dsp:cNvPr id="0" name=""/>
        <dsp:cNvSpPr/>
      </dsp:nvSpPr>
      <dsp:spPr>
        <a:xfrm>
          <a:off x="2760583" y="4916532"/>
          <a:ext cx="2352344"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Grade- this is an educational rank that specifies how an individual has achieved in a subject or course (Ersoy &amp; Arseven, 2021).</a:t>
          </a:r>
        </a:p>
      </dsp:txBody>
      <dsp:txXfrm>
        <a:off x="2760583" y="4916532"/>
        <a:ext cx="2352344" cy="720000"/>
      </dsp:txXfrm>
    </dsp:sp>
    <dsp:sp modelId="{D59DDBED-12D1-4252-8478-DCC2E487927C}">
      <dsp:nvSpPr>
        <dsp:cNvPr id="0" name=""/>
        <dsp:cNvSpPr/>
      </dsp:nvSpPr>
      <dsp:spPr>
        <a:xfrm>
          <a:off x="6171484" y="3476127"/>
          <a:ext cx="1058555" cy="1058555"/>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6100F5E-141F-4A8A-83FA-62E4E13B31FD}">
      <dsp:nvSpPr>
        <dsp:cNvPr id="0" name=""/>
        <dsp:cNvSpPr/>
      </dsp:nvSpPr>
      <dsp:spPr>
        <a:xfrm>
          <a:off x="5524589" y="4916532"/>
          <a:ext cx="2352344"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Students- an individual who is enrolled in a learning institution (Ersoy &amp; Arseven, 2021).</a:t>
          </a:r>
        </a:p>
      </dsp:txBody>
      <dsp:txXfrm>
        <a:off x="5524589" y="4916532"/>
        <a:ext cx="2352344" cy="7200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8FCFE8-C6CC-44AC-A9BB-AE929A4BBD5B}">
      <dsp:nvSpPr>
        <dsp:cNvPr id="0" name=""/>
        <dsp:cNvSpPr/>
      </dsp:nvSpPr>
      <dsp:spPr>
        <a:xfrm>
          <a:off x="1237205" y="3326"/>
          <a:ext cx="2905201" cy="1743120"/>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ctr" defTabSz="1778000">
            <a:lnSpc>
              <a:spcPct val="90000"/>
            </a:lnSpc>
            <a:spcBef>
              <a:spcPct val="0"/>
            </a:spcBef>
            <a:spcAft>
              <a:spcPct val="35000"/>
            </a:spcAft>
            <a:buNone/>
          </a:pPr>
          <a:r>
            <a:rPr lang="en-US" sz="4000" kern="1200" dirty="0"/>
            <a:t>Junco's (2012),</a:t>
          </a:r>
        </a:p>
      </dsp:txBody>
      <dsp:txXfrm>
        <a:off x="1237205" y="3326"/>
        <a:ext cx="2905201" cy="1743120"/>
      </dsp:txXfrm>
    </dsp:sp>
    <dsp:sp modelId="{5F246167-7283-4F2B-BD55-4B51A54BC3A3}">
      <dsp:nvSpPr>
        <dsp:cNvPr id="0" name=""/>
        <dsp:cNvSpPr/>
      </dsp:nvSpPr>
      <dsp:spPr>
        <a:xfrm>
          <a:off x="1237205" y="2036967"/>
          <a:ext cx="2905201" cy="1743120"/>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ctr" defTabSz="1778000">
            <a:lnSpc>
              <a:spcPct val="90000"/>
            </a:lnSpc>
            <a:spcBef>
              <a:spcPct val="0"/>
            </a:spcBef>
            <a:spcAft>
              <a:spcPct val="35000"/>
            </a:spcAft>
            <a:buNone/>
          </a:pPr>
          <a:r>
            <a:rPr lang="en-US" sz="4000" kern="1200" dirty="0"/>
            <a:t>Barton et al. (2018), and</a:t>
          </a:r>
        </a:p>
      </dsp:txBody>
      <dsp:txXfrm>
        <a:off x="1237205" y="2036967"/>
        <a:ext cx="2905201" cy="1743120"/>
      </dsp:txXfrm>
    </dsp:sp>
    <dsp:sp modelId="{CA67EC2A-CE6A-4D52-8820-21557E4F0722}">
      <dsp:nvSpPr>
        <dsp:cNvPr id="0" name=""/>
        <dsp:cNvSpPr/>
      </dsp:nvSpPr>
      <dsp:spPr>
        <a:xfrm>
          <a:off x="1237205" y="4070608"/>
          <a:ext cx="2905201" cy="1743120"/>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ctr" defTabSz="1778000">
            <a:lnSpc>
              <a:spcPct val="90000"/>
            </a:lnSpc>
            <a:spcBef>
              <a:spcPct val="0"/>
            </a:spcBef>
            <a:spcAft>
              <a:spcPct val="35000"/>
            </a:spcAft>
            <a:buNone/>
          </a:pPr>
          <a:r>
            <a:rPr lang="en-US" sz="4000" kern="1200" dirty="0"/>
            <a:t>Wang et al. (2015).</a:t>
          </a:r>
        </a:p>
      </dsp:txBody>
      <dsp:txXfrm>
        <a:off x="1237205" y="4070608"/>
        <a:ext cx="2905201" cy="174312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3EF6809-0A4F-4E7D-A492-C816EF235D39}">
      <dsp:nvSpPr>
        <dsp:cNvPr id="0" name=""/>
        <dsp:cNvSpPr/>
      </dsp:nvSpPr>
      <dsp:spPr>
        <a:xfrm>
          <a:off x="132953" y="2183"/>
          <a:ext cx="1994296" cy="1196578"/>
        </a:xfrm>
        <a:prstGeom prst="roundRect">
          <a:avLst>
            <a:gd name="adj" fmla="val 10000"/>
          </a:avLst>
        </a:prstGeom>
        <a:gradFill rotWithShape="0">
          <a:gsLst>
            <a:gs pos="0">
              <a:schemeClr val="accent6">
                <a:shade val="50000"/>
                <a:hueOff val="0"/>
                <a:satOff val="0"/>
                <a:lumOff val="0"/>
                <a:alphaOff val="0"/>
                <a:satMod val="103000"/>
                <a:lumMod val="102000"/>
                <a:tint val="94000"/>
              </a:schemeClr>
            </a:gs>
            <a:gs pos="50000">
              <a:schemeClr val="accent6">
                <a:shade val="50000"/>
                <a:hueOff val="0"/>
                <a:satOff val="0"/>
                <a:lumOff val="0"/>
                <a:alphaOff val="0"/>
                <a:satMod val="110000"/>
                <a:lumMod val="100000"/>
                <a:shade val="100000"/>
              </a:schemeClr>
            </a:gs>
            <a:gs pos="100000">
              <a:schemeClr val="accent6">
                <a:shade val="50000"/>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rtl="0">
            <a:lnSpc>
              <a:spcPct val="90000"/>
            </a:lnSpc>
            <a:spcBef>
              <a:spcPct val="0"/>
            </a:spcBef>
            <a:spcAft>
              <a:spcPct val="35000"/>
            </a:spcAft>
            <a:buNone/>
          </a:pPr>
          <a:r>
            <a:rPr lang="en-US" sz="1200" kern="1200" dirty="0"/>
            <a:t>Purpose: Analyzing the relationship between social media usage and academic performance of the students</a:t>
          </a:r>
          <a:r>
            <a:rPr lang="en-US" sz="1200" kern="1200" dirty="0">
              <a:latin typeface="Gill Sans Nova"/>
            </a:rPr>
            <a:t> </a:t>
          </a:r>
        </a:p>
      </dsp:txBody>
      <dsp:txXfrm>
        <a:off x="168000" y="37230"/>
        <a:ext cx="1924202" cy="1126484"/>
      </dsp:txXfrm>
    </dsp:sp>
    <dsp:sp modelId="{F06DC0C4-20F4-4A34-A656-8704B7C597D2}">
      <dsp:nvSpPr>
        <dsp:cNvPr id="0" name=""/>
        <dsp:cNvSpPr/>
      </dsp:nvSpPr>
      <dsp:spPr>
        <a:xfrm>
          <a:off x="2302748" y="353179"/>
          <a:ext cx="422790" cy="494585"/>
        </a:xfrm>
        <a:prstGeom prst="rightArrow">
          <a:avLst>
            <a:gd name="adj1" fmla="val 60000"/>
            <a:gd name="adj2" fmla="val 50000"/>
          </a:avLst>
        </a:prstGeom>
        <a:gradFill rotWithShape="0">
          <a:gsLst>
            <a:gs pos="0">
              <a:schemeClr val="accent6">
                <a:shade val="90000"/>
                <a:hueOff val="0"/>
                <a:satOff val="0"/>
                <a:lumOff val="0"/>
                <a:alphaOff val="0"/>
                <a:satMod val="103000"/>
                <a:lumMod val="102000"/>
                <a:tint val="94000"/>
              </a:schemeClr>
            </a:gs>
            <a:gs pos="50000">
              <a:schemeClr val="accent6">
                <a:shade val="90000"/>
                <a:hueOff val="0"/>
                <a:satOff val="0"/>
                <a:lumOff val="0"/>
                <a:alphaOff val="0"/>
                <a:satMod val="110000"/>
                <a:lumMod val="100000"/>
                <a:shade val="100000"/>
              </a:schemeClr>
            </a:gs>
            <a:gs pos="100000">
              <a:schemeClr val="accent6">
                <a:shade val="9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2302748" y="452096"/>
        <a:ext cx="295953" cy="296751"/>
      </dsp:txXfrm>
    </dsp:sp>
    <dsp:sp modelId="{6B2448F0-1420-4E14-95EB-7C36E75BB588}">
      <dsp:nvSpPr>
        <dsp:cNvPr id="0" name=""/>
        <dsp:cNvSpPr/>
      </dsp:nvSpPr>
      <dsp:spPr>
        <a:xfrm>
          <a:off x="2924968" y="2183"/>
          <a:ext cx="1994296" cy="1196578"/>
        </a:xfrm>
        <a:prstGeom prst="roundRect">
          <a:avLst>
            <a:gd name="adj" fmla="val 10000"/>
          </a:avLst>
        </a:prstGeom>
        <a:gradFill rotWithShape="0">
          <a:gsLst>
            <a:gs pos="0">
              <a:schemeClr val="accent6">
                <a:shade val="50000"/>
                <a:hueOff val="16302"/>
                <a:satOff val="913"/>
                <a:lumOff val="6826"/>
                <a:alphaOff val="0"/>
                <a:satMod val="103000"/>
                <a:lumMod val="102000"/>
                <a:tint val="94000"/>
              </a:schemeClr>
            </a:gs>
            <a:gs pos="50000">
              <a:schemeClr val="accent6">
                <a:shade val="50000"/>
                <a:hueOff val="16302"/>
                <a:satOff val="913"/>
                <a:lumOff val="6826"/>
                <a:alphaOff val="0"/>
                <a:satMod val="110000"/>
                <a:lumMod val="100000"/>
                <a:shade val="100000"/>
              </a:schemeClr>
            </a:gs>
            <a:gs pos="100000">
              <a:schemeClr val="accent6">
                <a:shade val="50000"/>
                <a:hueOff val="16302"/>
                <a:satOff val="913"/>
                <a:lumOff val="6826"/>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rtl="0">
            <a:lnSpc>
              <a:spcPct val="90000"/>
            </a:lnSpc>
            <a:spcBef>
              <a:spcPct val="0"/>
            </a:spcBef>
            <a:spcAft>
              <a:spcPct val="35000"/>
            </a:spcAft>
            <a:buNone/>
          </a:pPr>
          <a:r>
            <a:rPr lang="en-US" sz="1200" kern="1200" dirty="0">
              <a:latin typeface="Gill Sans Nova"/>
            </a:rPr>
            <a:t>Obtaining Permissions</a:t>
          </a:r>
        </a:p>
      </dsp:txBody>
      <dsp:txXfrm>
        <a:off x="2960015" y="37230"/>
        <a:ext cx="1924202" cy="1126484"/>
      </dsp:txXfrm>
    </dsp:sp>
    <dsp:sp modelId="{FCB801DA-EC49-4F22-A1B5-8F152C7F48E7}">
      <dsp:nvSpPr>
        <dsp:cNvPr id="0" name=""/>
        <dsp:cNvSpPr/>
      </dsp:nvSpPr>
      <dsp:spPr>
        <a:xfrm>
          <a:off x="5094763" y="353179"/>
          <a:ext cx="422790" cy="494585"/>
        </a:xfrm>
        <a:prstGeom prst="rightArrow">
          <a:avLst>
            <a:gd name="adj1" fmla="val 60000"/>
            <a:gd name="adj2" fmla="val 50000"/>
          </a:avLst>
        </a:prstGeom>
        <a:gradFill rotWithShape="0">
          <a:gsLst>
            <a:gs pos="0">
              <a:schemeClr val="accent6">
                <a:shade val="90000"/>
                <a:hueOff val="18722"/>
                <a:satOff val="-517"/>
                <a:lumOff val="5098"/>
                <a:alphaOff val="0"/>
                <a:satMod val="103000"/>
                <a:lumMod val="102000"/>
                <a:tint val="94000"/>
              </a:schemeClr>
            </a:gs>
            <a:gs pos="50000">
              <a:schemeClr val="accent6">
                <a:shade val="90000"/>
                <a:hueOff val="18722"/>
                <a:satOff val="-517"/>
                <a:lumOff val="5098"/>
                <a:alphaOff val="0"/>
                <a:satMod val="110000"/>
                <a:lumMod val="100000"/>
                <a:shade val="100000"/>
              </a:schemeClr>
            </a:gs>
            <a:gs pos="100000">
              <a:schemeClr val="accent6">
                <a:shade val="90000"/>
                <a:hueOff val="18722"/>
                <a:satOff val="-517"/>
                <a:lumOff val="5098"/>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5094763" y="452096"/>
        <a:ext cx="295953" cy="296751"/>
      </dsp:txXfrm>
    </dsp:sp>
    <dsp:sp modelId="{F71EB20E-3E31-4852-B3CB-236CBB36FB52}">
      <dsp:nvSpPr>
        <dsp:cNvPr id="0" name=""/>
        <dsp:cNvSpPr/>
      </dsp:nvSpPr>
      <dsp:spPr>
        <a:xfrm>
          <a:off x="5716984" y="2183"/>
          <a:ext cx="1994296" cy="1196578"/>
        </a:xfrm>
        <a:prstGeom prst="roundRect">
          <a:avLst>
            <a:gd name="adj" fmla="val 10000"/>
          </a:avLst>
        </a:prstGeom>
        <a:gradFill rotWithShape="0">
          <a:gsLst>
            <a:gs pos="0">
              <a:schemeClr val="accent6">
                <a:shade val="50000"/>
                <a:hueOff val="32603"/>
                <a:satOff val="1827"/>
                <a:lumOff val="13652"/>
                <a:alphaOff val="0"/>
                <a:satMod val="103000"/>
                <a:lumMod val="102000"/>
                <a:tint val="94000"/>
              </a:schemeClr>
            </a:gs>
            <a:gs pos="50000">
              <a:schemeClr val="accent6">
                <a:shade val="50000"/>
                <a:hueOff val="32603"/>
                <a:satOff val="1827"/>
                <a:lumOff val="13652"/>
                <a:alphaOff val="0"/>
                <a:satMod val="110000"/>
                <a:lumMod val="100000"/>
                <a:shade val="100000"/>
              </a:schemeClr>
            </a:gs>
            <a:gs pos="100000">
              <a:schemeClr val="accent6">
                <a:shade val="50000"/>
                <a:hueOff val="32603"/>
                <a:satOff val="1827"/>
                <a:lumOff val="13652"/>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rtl="0">
            <a:lnSpc>
              <a:spcPct val="90000"/>
            </a:lnSpc>
            <a:spcBef>
              <a:spcPct val="0"/>
            </a:spcBef>
            <a:spcAft>
              <a:spcPct val="35000"/>
            </a:spcAft>
            <a:buNone/>
          </a:pPr>
          <a:r>
            <a:rPr lang="en-US" sz="1200" kern="1200" dirty="0"/>
            <a:t>Take IRB approval to conduct the research</a:t>
          </a:r>
          <a:endParaRPr lang="en-US" sz="1200" kern="1200" dirty="0">
            <a:latin typeface="Gill Sans Nova"/>
          </a:endParaRPr>
        </a:p>
      </dsp:txBody>
      <dsp:txXfrm>
        <a:off x="5752031" y="37230"/>
        <a:ext cx="1924202" cy="1126484"/>
      </dsp:txXfrm>
    </dsp:sp>
    <dsp:sp modelId="{F4A8C7A9-C8C8-4986-A159-9A8355C1C41F}">
      <dsp:nvSpPr>
        <dsp:cNvPr id="0" name=""/>
        <dsp:cNvSpPr/>
      </dsp:nvSpPr>
      <dsp:spPr>
        <a:xfrm>
          <a:off x="7886779" y="353179"/>
          <a:ext cx="422790" cy="494585"/>
        </a:xfrm>
        <a:prstGeom prst="rightArrow">
          <a:avLst>
            <a:gd name="adj1" fmla="val 60000"/>
            <a:gd name="adj2" fmla="val 50000"/>
          </a:avLst>
        </a:prstGeom>
        <a:gradFill rotWithShape="0">
          <a:gsLst>
            <a:gs pos="0">
              <a:schemeClr val="accent6">
                <a:shade val="90000"/>
                <a:hueOff val="37444"/>
                <a:satOff val="-1034"/>
                <a:lumOff val="10196"/>
                <a:alphaOff val="0"/>
                <a:satMod val="103000"/>
                <a:lumMod val="102000"/>
                <a:tint val="94000"/>
              </a:schemeClr>
            </a:gs>
            <a:gs pos="50000">
              <a:schemeClr val="accent6">
                <a:shade val="90000"/>
                <a:hueOff val="37444"/>
                <a:satOff val="-1034"/>
                <a:lumOff val="10196"/>
                <a:alphaOff val="0"/>
                <a:satMod val="110000"/>
                <a:lumMod val="100000"/>
                <a:shade val="100000"/>
              </a:schemeClr>
            </a:gs>
            <a:gs pos="100000">
              <a:schemeClr val="accent6">
                <a:shade val="90000"/>
                <a:hueOff val="37444"/>
                <a:satOff val="-1034"/>
                <a:lumOff val="10196"/>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7886779" y="452096"/>
        <a:ext cx="295953" cy="296751"/>
      </dsp:txXfrm>
    </dsp:sp>
    <dsp:sp modelId="{13223182-920F-4F20-BFB4-EB0C38912E95}">
      <dsp:nvSpPr>
        <dsp:cNvPr id="0" name=""/>
        <dsp:cNvSpPr/>
      </dsp:nvSpPr>
      <dsp:spPr>
        <a:xfrm>
          <a:off x="8509000" y="2183"/>
          <a:ext cx="1994296" cy="1196578"/>
        </a:xfrm>
        <a:prstGeom prst="roundRect">
          <a:avLst>
            <a:gd name="adj" fmla="val 10000"/>
          </a:avLst>
        </a:prstGeom>
        <a:gradFill rotWithShape="0">
          <a:gsLst>
            <a:gs pos="0">
              <a:schemeClr val="accent6">
                <a:shade val="50000"/>
                <a:hueOff val="48905"/>
                <a:satOff val="2740"/>
                <a:lumOff val="20477"/>
                <a:alphaOff val="0"/>
                <a:satMod val="103000"/>
                <a:lumMod val="102000"/>
                <a:tint val="94000"/>
              </a:schemeClr>
            </a:gs>
            <a:gs pos="50000">
              <a:schemeClr val="accent6">
                <a:shade val="50000"/>
                <a:hueOff val="48905"/>
                <a:satOff val="2740"/>
                <a:lumOff val="20477"/>
                <a:alphaOff val="0"/>
                <a:satMod val="110000"/>
                <a:lumMod val="100000"/>
                <a:shade val="100000"/>
              </a:schemeClr>
            </a:gs>
            <a:gs pos="100000">
              <a:schemeClr val="accent6">
                <a:shade val="50000"/>
                <a:hueOff val="48905"/>
                <a:satOff val="2740"/>
                <a:lumOff val="20477"/>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rtl="0">
            <a:lnSpc>
              <a:spcPct val="90000"/>
            </a:lnSpc>
            <a:spcBef>
              <a:spcPct val="0"/>
            </a:spcBef>
            <a:spcAft>
              <a:spcPct val="35000"/>
            </a:spcAft>
            <a:buNone/>
          </a:pPr>
          <a:r>
            <a:rPr lang="en-US" sz="1200" kern="1200" dirty="0"/>
            <a:t>Gathering information from registrar office at PSU for those who have enrolled </a:t>
          </a:r>
          <a:r>
            <a:rPr lang="en-US" sz="1200" kern="1200" dirty="0">
              <a:latin typeface="Gill Sans Nova"/>
            </a:rPr>
            <a:t>Graduate Program.</a:t>
          </a:r>
        </a:p>
      </dsp:txBody>
      <dsp:txXfrm>
        <a:off x="8544047" y="37230"/>
        <a:ext cx="1924202" cy="1126484"/>
      </dsp:txXfrm>
    </dsp:sp>
    <dsp:sp modelId="{E1D9C9BB-F5ED-436A-87D8-80DFFA33F5F9}">
      <dsp:nvSpPr>
        <dsp:cNvPr id="0" name=""/>
        <dsp:cNvSpPr/>
      </dsp:nvSpPr>
      <dsp:spPr>
        <a:xfrm rot="5400000">
          <a:off x="9145524" y="1338361"/>
          <a:ext cx="721247" cy="494585"/>
        </a:xfrm>
        <a:prstGeom prst="rightArrow">
          <a:avLst>
            <a:gd name="adj1" fmla="val 60000"/>
            <a:gd name="adj2" fmla="val 50000"/>
          </a:avLst>
        </a:prstGeom>
        <a:gradFill rotWithShape="0">
          <a:gsLst>
            <a:gs pos="0">
              <a:schemeClr val="accent6">
                <a:shade val="90000"/>
                <a:hueOff val="56167"/>
                <a:satOff val="-1551"/>
                <a:lumOff val="15295"/>
                <a:alphaOff val="0"/>
                <a:satMod val="103000"/>
                <a:lumMod val="102000"/>
                <a:tint val="94000"/>
              </a:schemeClr>
            </a:gs>
            <a:gs pos="50000">
              <a:schemeClr val="accent6">
                <a:shade val="90000"/>
                <a:hueOff val="56167"/>
                <a:satOff val="-1551"/>
                <a:lumOff val="15295"/>
                <a:alphaOff val="0"/>
                <a:satMod val="110000"/>
                <a:lumMod val="100000"/>
                <a:shade val="100000"/>
              </a:schemeClr>
            </a:gs>
            <a:gs pos="100000">
              <a:schemeClr val="accent6">
                <a:shade val="90000"/>
                <a:hueOff val="56167"/>
                <a:satOff val="-1551"/>
                <a:lumOff val="15295"/>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rot="-5400000">
        <a:off x="9357772" y="1225031"/>
        <a:ext cx="296751" cy="572872"/>
      </dsp:txXfrm>
    </dsp:sp>
    <dsp:sp modelId="{081A0407-809C-4A07-AE33-1A5DCCF5FF33}">
      <dsp:nvSpPr>
        <dsp:cNvPr id="0" name=""/>
        <dsp:cNvSpPr/>
      </dsp:nvSpPr>
      <dsp:spPr>
        <a:xfrm>
          <a:off x="8509000" y="1996479"/>
          <a:ext cx="1994296" cy="1196578"/>
        </a:xfrm>
        <a:prstGeom prst="roundRect">
          <a:avLst>
            <a:gd name="adj" fmla="val 10000"/>
          </a:avLst>
        </a:prstGeom>
        <a:gradFill rotWithShape="0">
          <a:gsLst>
            <a:gs pos="0">
              <a:schemeClr val="accent6">
                <a:shade val="50000"/>
                <a:hueOff val="65207"/>
                <a:satOff val="3653"/>
                <a:lumOff val="27303"/>
                <a:alphaOff val="0"/>
                <a:satMod val="103000"/>
                <a:lumMod val="102000"/>
                <a:tint val="94000"/>
              </a:schemeClr>
            </a:gs>
            <a:gs pos="50000">
              <a:schemeClr val="accent6">
                <a:shade val="50000"/>
                <a:hueOff val="65207"/>
                <a:satOff val="3653"/>
                <a:lumOff val="27303"/>
                <a:alphaOff val="0"/>
                <a:satMod val="110000"/>
                <a:lumMod val="100000"/>
                <a:shade val="100000"/>
              </a:schemeClr>
            </a:gs>
            <a:gs pos="100000">
              <a:schemeClr val="accent6">
                <a:shade val="50000"/>
                <a:hueOff val="65207"/>
                <a:satOff val="3653"/>
                <a:lumOff val="27303"/>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rtl="0">
            <a:lnSpc>
              <a:spcPct val="90000"/>
            </a:lnSpc>
            <a:spcBef>
              <a:spcPct val="0"/>
            </a:spcBef>
            <a:spcAft>
              <a:spcPct val="35000"/>
            </a:spcAft>
            <a:buNone/>
          </a:pPr>
          <a:r>
            <a:rPr lang="en-US" sz="1200" kern="1200" dirty="0"/>
            <a:t>IF NO: Creating a post or advertisement in university student communication </a:t>
          </a:r>
          <a:r>
            <a:rPr lang="en-US" sz="1200" kern="1200" dirty="0">
              <a:latin typeface="Gill Sans Nova"/>
            </a:rPr>
            <a:t>groups</a:t>
          </a:r>
          <a:r>
            <a:rPr lang="en-US" sz="1200" kern="1200" dirty="0">
              <a:latin typeface="Gill Sans Nova"/>
              <a:ea typeface="Calibri"/>
              <a:cs typeface="Calibri"/>
            </a:rPr>
            <a:t> or use social media to approach participants.</a:t>
          </a:r>
          <a:endParaRPr lang="en-US" sz="1200" kern="1200" dirty="0">
            <a:latin typeface="Calibri"/>
            <a:ea typeface="Calibri"/>
            <a:cs typeface="Calibri"/>
          </a:endParaRPr>
        </a:p>
      </dsp:txBody>
      <dsp:txXfrm>
        <a:off x="8544047" y="2031526"/>
        <a:ext cx="1924202" cy="1126484"/>
      </dsp:txXfrm>
    </dsp:sp>
    <dsp:sp modelId="{2AC1CCE1-96A8-46D6-B0A4-F3F03BCB55EA}">
      <dsp:nvSpPr>
        <dsp:cNvPr id="0" name=""/>
        <dsp:cNvSpPr/>
      </dsp:nvSpPr>
      <dsp:spPr>
        <a:xfrm rot="18786369" flipH="1" flipV="1">
          <a:off x="7745647" y="1442921"/>
          <a:ext cx="1067847" cy="536570"/>
        </a:xfrm>
        <a:prstGeom prst="rightArrow">
          <a:avLst>
            <a:gd name="adj1" fmla="val 60000"/>
            <a:gd name="adj2" fmla="val 50000"/>
          </a:avLst>
        </a:prstGeom>
        <a:gradFill rotWithShape="0">
          <a:gsLst>
            <a:gs pos="0">
              <a:schemeClr val="accent6">
                <a:shade val="90000"/>
                <a:hueOff val="74889"/>
                <a:satOff val="-2068"/>
                <a:lumOff val="20393"/>
                <a:alphaOff val="0"/>
                <a:satMod val="103000"/>
                <a:lumMod val="102000"/>
                <a:tint val="94000"/>
              </a:schemeClr>
            </a:gs>
            <a:gs pos="50000">
              <a:schemeClr val="accent6">
                <a:shade val="90000"/>
                <a:hueOff val="74889"/>
                <a:satOff val="-2068"/>
                <a:lumOff val="20393"/>
                <a:alphaOff val="0"/>
                <a:satMod val="110000"/>
                <a:lumMod val="100000"/>
                <a:shade val="100000"/>
              </a:schemeClr>
            </a:gs>
            <a:gs pos="100000">
              <a:schemeClr val="accent6">
                <a:shade val="90000"/>
                <a:hueOff val="74889"/>
                <a:satOff val="-2068"/>
                <a:lumOff val="20393"/>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rot="10800000">
        <a:off x="7881132" y="1491473"/>
        <a:ext cx="906876" cy="321942"/>
      </dsp:txXfrm>
    </dsp:sp>
    <dsp:sp modelId="{14BA855C-1C53-4AB7-A3E1-709F23E8A07B}">
      <dsp:nvSpPr>
        <dsp:cNvPr id="0" name=""/>
        <dsp:cNvSpPr/>
      </dsp:nvSpPr>
      <dsp:spPr>
        <a:xfrm>
          <a:off x="5716984" y="1996479"/>
          <a:ext cx="1994296" cy="1196578"/>
        </a:xfrm>
        <a:prstGeom prst="roundRect">
          <a:avLst>
            <a:gd name="adj" fmla="val 10000"/>
          </a:avLst>
        </a:prstGeom>
        <a:gradFill rotWithShape="0">
          <a:gsLst>
            <a:gs pos="0">
              <a:schemeClr val="accent6">
                <a:shade val="50000"/>
                <a:hueOff val="81509"/>
                <a:satOff val="4566"/>
                <a:lumOff val="34129"/>
                <a:alphaOff val="0"/>
                <a:satMod val="103000"/>
                <a:lumMod val="102000"/>
                <a:tint val="94000"/>
              </a:schemeClr>
            </a:gs>
            <a:gs pos="50000">
              <a:schemeClr val="accent6">
                <a:shade val="50000"/>
                <a:hueOff val="81509"/>
                <a:satOff val="4566"/>
                <a:lumOff val="34129"/>
                <a:alphaOff val="0"/>
                <a:satMod val="110000"/>
                <a:lumMod val="100000"/>
                <a:shade val="100000"/>
              </a:schemeClr>
            </a:gs>
            <a:gs pos="100000">
              <a:schemeClr val="accent6">
                <a:shade val="50000"/>
                <a:hueOff val="81509"/>
                <a:satOff val="4566"/>
                <a:lumOff val="34129"/>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rtl="0">
            <a:lnSpc>
              <a:spcPct val="90000"/>
            </a:lnSpc>
            <a:spcBef>
              <a:spcPct val="0"/>
            </a:spcBef>
            <a:spcAft>
              <a:spcPct val="35000"/>
            </a:spcAft>
            <a:buNone/>
          </a:pPr>
          <a:r>
            <a:rPr lang="en-US" sz="1200" kern="1200" dirty="0"/>
            <a:t>If yes, students should participate in research studies</a:t>
          </a:r>
          <a:endParaRPr lang="en-US" sz="1200" kern="1200" dirty="0">
            <a:latin typeface="Calibri"/>
            <a:ea typeface="Calibri"/>
            <a:cs typeface="Calibri"/>
          </a:endParaRPr>
        </a:p>
      </dsp:txBody>
      <dsp:txXfrm>
        <a:off x="5752031" y="2031526"/>
        <a:ext cx="1924202" cy="1126484"/>
      </dsp:txXfrm>
    </dsp:sp>
    <dsp:sp modelId="{3F910DCE-430E-4D3A-AEE4-C0FC78080003}">
      <dsp:nvSpPr>
        <dsp:cNvPr id="0" name=""/>
        <dsp:cNvSpPr/>
      </dsp:nvSpPr>
      <dsp:spPr>
        <a:xfrm rot="10800000">
          <a:off x="5118695" y="2347476"/>
          <a:ext cx="422790" cy="494585"/>
        </a:xfrm>
        <a:prstGeom prst="rightArrow">
          <a:avLst>
            <a:gd name="adj1" fmla="val 60000"/>
            <a:gd name="adj2" fmla="val 50000"/>
          </a:avLst>
        </a:prstGeom>
        <a:gradFill rotWithShape="0">
          <a:gsLst>
            <a:gs pos="0">
              <a:schemeClr val="accent6">
                <a:shade val="90000"/>
                <a:hueOff val="93611"/>
                <a:satOff val="-2585"/>
                <a:lumOff val="25491"/>
                <a:alphaOff val="0"/>
                <a:satMod val="103000"/>
                <a:lumMod val="102000"/>
                <a:tint val="94000"/>
              </a:schemeClr>
            </a:gs>
            <a:gs pos="50000">
              <a:schemeClr val="accent6">
                <a:shade val="90000"/>
                <a:hueOff val="93611"/>
                <a:satOff val="-2585"/>
                <a:lumOff val="25491"/>
                <a:alphaOff val="0"/>
                <a:satMod val="110000"/>
                <a:lumMod val="100000"/>
                <a:shade val="100000"/>
              </a:schemeClr>
            </a:gs>
            <a:gs pos="100000">
              <a:schemeClr val="accent6">
                <a:shade val="90000"/>
                <a:hueOff val="93611"/>
                <a:satOff val="-2585"/>
                <a:lumOff val="25491"/>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rot="10800000">
        <a:off x="5245532" y="2446393"/>
        <a:ext cx="295953" cy="296751"/>
      </dsp:txXfrm>
    </dsp:sp>
    <dsp:sp modelId="{BB7DBBE5-96E0-45FA-9A00-48D5A6AD92A2}">
      <dsp:nvSpPr>
        <dsp:cNvPr id="0" name=""/>
        <dsp:cNvSpPr/>
      </dsp:nvSpPr>
      <dsp:spPr>
        <a:xfrm>
          <a:off x="2924968" y="1996479"/>
          <a:ext cx="1994296" cy="1196578"/>
        </a:xfrm>
        <a:prstGeom prst="roundRect">
          <a:avLst>
            <a:gd name="adj" fmla="val 10000"/>
          </a:avLst>
        </a:prstGeom>
        <a:gradFill rotWithShape="0">
          <a:gsLst>
            <a:gs pos="0">
              <a:schemeClr val="accent6">
                <a:shade val="50000"/>
                <a:hueOff val="81509"/>
                <a:satOff val="4566"/>
                <a:lumOff val="34129"/>
                <a:alphaOff val="0"/>
                <a:satMod val="103000"/>
                <a:lumMod val="102000"/>
                <a:tint val="94000"/>
              </a:schemeClr>
            </a:gs>
            <a:gs pos="50000">
              <a:schemeClr val="accent6">
                <a:shade val="50000"/>
                <a:hueOff val="81509"/>
                <a:satOff val="4566"/>
                <a:lumOff val="34129"/>
                <a:alphaOff val="0"/>
                <a:satMod val="110000"/>
                <a:lumMod val="100000"/>
                <a:shade val="100000"/>
              </a:schemeClr>
            </a:gs>
            <a:gs pos="100000">
              <a:schemeClr val="accent6">
                <a:shade val="50000"/>
                <a:hueOff val="81509"/>
                <a:satOff val="4566"/>
                <a:lumOff val="34129"/>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rtl="0">
            <a:lnSpc>
              <a:spcPct val="90000"/>
            </a:lnSpc>
            <a:spcBef>
              <a:spcPct val="0"/>
            </a:spcBef>
            <a:spcAft>
              <a:spcPct val="35000"/>
            </a:spcAft>
            <a:buNone/>
          </a:pPr>
          <a:r>
            <a:rPr lang="en-US" sz="1200" kern="1200" dirty="0"/>
            <a:t>Choosing</a:t>
          </a:r>
          <a:r>
            <a:rPr lang="en-US" sz="1200" kern="1200" dirty="0">
              <a:latin typeface="Gill Sans Nova"/>
            </a:rPr>
            <a:t> participants </a:t>
          </a:r>
          <a:r>
            <a:rPr lang="en-US" sz="1200" kern="1200" dirty="0"/>
            <a:t> using convenience sampling</a:t>
          </a:r>
          <a:endParaRPr lang="en-US" sz="1200" kern="1200" dirty="0">
            <a:latin typeface="Gill Sans Nova"/>
          </a:endParaRPr>
        </a:p>
      </dsp:txBody>
      <dsp:txXfrm>
        <a:off x="2960015" y="2031526"/>
        <a:ext cx="1924202" cy="1126484"/>
      </dsp:txXfrm>
    </dsp:sp>
    <dsp:sp modelId="{2820D162-0150-409E-A8A6-8D1570F8717C}">
      <dsp:nvSpPr>
        <dsp:cNvPr id="0" name=""/>
        <dsp:cNvSpPr/>
      </dsp:nvSpPr>
      <dsp:spPr>
        <a:xfrm rot="10800000">
          <a:off x="2326679" y="2347476"/>
          <a:ext cx="422790" cy="494585"/>
        </a:xfrm>
        <a:prstGeom prst="rightArrow">
          <a:avLst>
            <a:gd name="adj1" fmla="val 60000"/>
            <a:gd name="adj2" fmla="val 50000"/>
          </a:avLst>
        </a:prstGeom>
        <a:gradFill rotWithShape="0">
          <a:gsLst>
            <a:gs pos="0">
              <a:schemeClr val="accent6">
                <a:shade val="90000"/>
                <a:hueOff val="74889"/>
                <a:satOff val="-2068"/>
                <a:lumOff val="20393"/>
                <a:alphaOff val="0"/>
                <a:satMod val="103000"/>
                <a:lumMod val="102000"/>
                <a:tint val="94000"/>
              </a:schemeClr>
            </a:gs>
            <a:gs pos="50000">
              <a:schemeClr val="accent6">
                <a:shade val="90000"/>
                <a:hueOff val="74889"/>
                <a:satOff val="-2068"/>
                <a:lumOff val="20393"/>
                <a:alphaOff val="0"/>
                <a:satMod val="110000"/>
                <a:lumMod val="100000"/>
                <a:shade val="100000"/>
              </a:schemeClr>
            </a:gs>
            <a:gs pos="100000">
              <a:schemeClr val="accent6">
                <a:shade val="90000"/>
                <a:hueOff val="74889"/>
                <a:satOff val="-2068"/>
                <a:lumOff val="20393"/>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rot="10800000">
        <a:off x="2453516" y="2446393"/>
        <a:ext cx="295953" cy="296751"/>
      </dsp:txXfrm>
    </dsp:sp>
    <dsp:sp modelId="{D2C92FD2-55A4-4C98-9AD0-44B12D9B4A5D}">
      <dsp:nvSpPr>
        <dsp:cNvPr id="0" name=""/>
        <dsp:cNvSpPr/>
      </dsp:nvSpPr>
      <dsp:spPr>
        <a:xfrm>
          <a:off x="132953" y="1996479"/>
          <a:ext cx="1994296" cy="1196578"/>
        </a:xfrm>
        <a:prstGeom prst="roundRect">
          <a:avLst>
            <a:gd name="adj" fmla="val 10000"/>
          </a:avLst>
        </a:prstGeom>
        <a:gradFill rotWithShape="0">
          <a:gsLst>
            <a:gs pos="0">
              <a:schemeClr val="accent6">
                <a:shade val="50000"/>
                <a:hueOff val="65207"/>
                <a:satOff val="3653"/>
                <a:lumOff val="27303"/>
                <a:alphaOff val="0"/>
                <a:satMod val="103000"/>
                <a:lumMod val="102000"/>
                <a:tint val="94000"/>
              </a:schemeClr>
            </a:gs>
            <a:gs pos="50000">
              <a:schemeClr val="accent6">
                <a:shade val="50000"/>
                <a:hueOff val="65207"/>
                <a:satOff val="3653"/>
                <a:lumOff val="27303"/>
                <a:alphaOff val="0"/>
                <a:satMod val="110000"/>
                <a:lumMod val="100000"/>
                <a:shade val="100000"/>
              </a:schemeClr>
            </a:gs>
            <a:gs pos="100000">
              <a:schemeClr val="accent6">
                <a:shade val="50000"/>
                <a:hueOff val="65207"/>
                <a:satOff val="3653"/>
                <a:lumOff val="27303"/>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rtl="0">
            <a:lnSpc>
              <a:spcPct val="90000"/>
            </a:lnSpc>
            <a:spcBef>
              <a:spcPct val="0"/>
            </a:spcBef>
            <a:spcAft>
              <a:spcPct val="35000"/>
            </a:spcAft>
            <a:buNone/>
          </a:pPr>
          <a:r>
            <a:rPr lang="en-US" sz="1200" kern="1200" dirty="0"/>
            <a:t>Sending a survey link with questions through the survey monkey through the questionnaire form</a:t>
          </a:r>
          <a:endParaRPr lang="en-US" sz="1200" kern="1200" dirty="0">
            <a:latin typeface="Gill Sans Nova"/>
          </a:endParaRPr>
        </a:p>
      </dsp:txBody>
      <dsp:txXfrm>
        <a:off x="168000" y="2031526"/>
        <a:ext cx="1924202" cy="1126484"/>
      </dsp:txXfrm>
    </dsp:sp>
    <dsp:sp modelId="{FBF32EAD-2B80-41E3-A858-E89D00455F37}">
      <dsp:nvSpPr>
        <dsp:cNvPr id="0" name=""/>
        <dsp:cNvSpPr/>
      </dsp:nvSpPr>
      <dsp:spPr>
        <a:xfrm rot="5400000">
          <a:off x="918706" y="3332658"/>
          <a:ext cx="422790" cy="494585"/>
        </a:xfrm>
        <a:prstGeom prst="rightArrow">
          <a:avLst>
            <a:gd name="adj1" fmla="val 60000"/>
            <a:gd name="adj2" fmla="val 50000"/>
          </a:avLst>
        </a:prstGeom>
        <a:gradFill rotWithShape="0">
          <a:gsLst>
            <a:gs pos="0">
              <a:schemeClr val="accent6">
                <a:shade val="90000"/>
                <a:hueOff val="56167"/>
                <a:satOff val="-1551"/>
                <a:lumOff val="15295"/>
                <a:alphaOff val="0"/>
                <a:satMod val="103000"/>
                <a:lumMod val="102000"/>
                <a:tint val="94000"/>
              </a:schemeClr>
            </a:gs>
            <a:gs pos="50000">
              <a:schemeClr val="accent6">
                <a:shade val="90000"/>
                <a:hueOff val="56167"/>
                <a:satOff val="-1551"/>
                <a:lumOff val="15295"/>
                <a:alphaOff val="0"/>
                <a:satMod val="110000"/>
                <a:lumMod val="100000"/>
                <a:shade val="100000"/>
              </a:schemeClr>
            </a:gs>
            <a:gs pos="100000">
              <a:schemeClr val="accent6">
                <a:shade val="90000"/>
                <a:hueOff val="56167"/>
                <a:satOff val="-1551"/>
                <a:lumOff val="15295"/>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rot="-5400000">
        <a:off x="981726" y="3368556"/>
        <a:ext cx="296751" cy="295953"/>
      </dsp:txXfrm>
    </dsp:sp>
    <dsp:sp modelId="{3ACB8EF0-DF2A-4441-83A4-AC7B1BBC497E}">
      <dsp:nvSpPr>
        <dsp:cNvPr id="0" name=""/>
        <dsp:cNvSpPr/>
      </dsp:nvSpPr>
      <dsp:spPr>
        <a:xfrm>
          <a:off x="132953" y="3990776"/>
          <a:ext cx="1994296" cy="1196578"/>
        </a:xfrm>
        <a:prstGeom prst="roundRect">
          <a:avLst>
            <a:gd name="adj" fmla="val 10000"/>
          </a:avLst>
        </a:prstGeom>
        <a:gradFill rotWithShape="0">
          <a:gsLst>
            <a:gs pos="0">
              <a:schemeClr val="accent6">
                <a:shade val="50000"/>
                <a:hueOff val="48905"/>
                <a:satOff val="2740"/>
                <a:lumOff val="20477"/>
                <a:alphaOff val="0"/>
                <a:satMod val="103000"/>
                <a:lumMod val="102000"/>
                <a:tint val="94000"/>
              </a:schemeClr>
            </a:gs>
            <a:gs pos="50000">
              <a:schemeClr val="accent6">
                <a:shade val="50000"/>
                <a:hueOff val="48905"/>
                <a:satOff val="2740"/>
                <a:lumOff val="20477"/>
                <a:alphaOff val="0"/>
                <a:satMod val="110000"/>
                <a:lumMod val="100000"/>
                <a:shade val="100000"/>
              </a:schemeClr>
            </a:gs>
            <a:gs pos="100000">
              <a:schemeClr val="accent6">
                <a:shade val="50000"/>
                <a:hueOff val="48905"/>
                <a:satOff val="2740"/>
                <a:lumOff val="20477"/>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rtl="0">
            <a:lnSpc>
              <a:spcPct val="90000"/>
            </a:lnSpc>
            <a:spcBef>
              <a:spcPct val="0"/>
            </a:spcBef>
            <a:spcAft>
              <a:spcPct val="35000"/>
            </a:spcAft>
            <a:buNone/>
          </a:pPr>
          <a:r>
            <a:rPr lang="en-US" sz="1200" kern="1200" dirty="0"/>
            <a:t>Collect the responses through Survey Monkey.</a:t>
          </a:r>
          <a:endParaRPr lang="en-US" sz="1200" kern="1200" dirty="0">
            <a:latin typeface="Gill Sans Nova"/>
          </a:endParaRPr>
        </a:p>
      </dsp:txBody>
      <dsp:txXfrm>
        <a:off x="168000" y="4025823"/>
        <a:ext cx="1924202" cy="1126484"/>
      </dsp:txXfrm>
    </dsp:sp>
    <dsp:sp modelId="{C520C041-4469-496D-BFA0-8E9E721FEF3A}">
      <dsp:nvSpPr>
        <dsp:cNvPr id="0" name=""/>
        <dsp:cNvSpPr/>
      </dsp:nvSpPr>
      <dsp:spPr>
        <a:xfrm>
          <a:off x="2302748" y="4341773"/>
          <a:ext cx="422790" cy="494585"/>
        </a:xfrm>
        <a:prstGeom prst="rightArrow">
          <a:avLst>
            <a:gd name="adj1" fmla="val 60000"/>
            <a:gd name="adj2" fmla="val 50000"/>
          </a:avLst>
        </a:prstGeom>
        <a:gradFill rotWithShape="0">
          <a:gsLst>
            <a:gs pos="0">
              <a:schemeClr val="accent6">
                <a:shade val="90000"/>
                <a:hueOff val="37444"/>
                <a:satOff val="-1034"/>
                <a:lumOff val="10196"/>
                <a:alphaOff val="0"/>
                <a:satMod val="103000"/>
                <a:lumMod val="102000"/>
                <a:tint val="94000"/>
              </a:schemeClr>
            </a:gs>
            <a:gs pos="50000">
              <a:schemeClr val="accent6">
                <a:shade val="90000"/>
                <a:hueOff val="37444"/>
                <a:satOff val="-1034"/>
                <a:lumOff val="10196"/>
                <a:alphaOff val="0"/>
                <a:satMod val="110000"/>
                <a:lumMod val="100000"/>
                <a:shade val="100000"/>
              </a:schemeClr>
            </a:gs>
            <a:gs pos="100000">
              <a:schemeClr val="accent6">
                <a:shade val="90000"/>
                <a:hueOff val="37444"/>
                <a:satOff val="-1034"/>
                <a:lumOff val="10196"/>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2302748" y="4440690"/>
        <a:ext cx="295953" cy="296751"/>
      </dsp:txXfrm>
    </dsp:sp>
    <dsp:sp modelId="{4D210511-1C45-481B-9845-70C1FA6D83AD}">
      <dsp:nvSpPr>
        <dsp:cNvPr id="0" name=""/>
        <dsp:cNvSpPr/>
      </dsp:nvSpPr>
      <dsp:spPr>
        <a:xfrm>
          <a:off x="2924968" y="3990776"/>
          <a:ext cx="1994296" cy="1196578"/>
        </a:xfrm>
        <a:prstGeom prst="roundRect">
          <a:avLst>
            <a:gd name="adj" fmla="val 10000"/>
          </a:avLst>
        </a:prstGeom>
        <a:gradFill rotWithShape="0">
          <a:gsLst>
            <a:gs pos="0">
              <a:schemeClr val="accent6">
                <a:shade val="50000"/>
                <a:hueOff val="32603"/>
                <a:satOff val="1827"/>
                <a:lumOff val="13652"/>
                <a:alphaOff val="0"/>
                <a:satMod val="103000"/>
                <a:lumMod val="102000"/>
                <a:tint val="94000"/>
              </a:schemeClr>
            </a:gs>
            <a:gs pos="50000">
              <a:schemeClr val="accent6">
                <a:shade val="50000"/>
                <a:hueOff val="32603"/>
                <a:satOff val="1827"/>
                <a:lumOff val="13652"/>
                <a:alphaOff val="0"/>
                <a:satMod val="110000"/>
                <a:lumMod val="100000"/>
                <a:shade val="100000"/>
              </a:schemeClr>
            </a:gs>
            <a:gs pos="100000">
              <a:schemeClr val="accent6">
                <a:shade val="50000"/>
                <a:hueOff val="32603"/>
                <a:satOff val="1827"/>
                <a:lumOff val="13652"/>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rtl="0">
            <a:lnSpc>
              <a:spcPct val="90000"/>
            </a:lnSpc>
            <a:spcBef>
              <a:spcPct val="0"/>
            </a:spcBef>
            <a:spcAft>
              <a:spcPct val="35000"/>
            </a:spcAft>
            <a:buNone/>
          </a:pPr>
          <a:r>
            <a:rPr lang="en-US" sz="1200" kern="1200" dirty="0"/>
            <a:t>Analyze the data through the number of responses obtained for each option of every question</a:t>
          </a:r>
          <a:endParaRPr lang="en-US" sz="1200" kern="1200" dirty="0">
            <a:latin typeface="Gill Sans Nova"/>
          </a:endParaRPr>
        </a:p>
      </dsp:txBody>
      <dsp:txXfrm>
        <a:off x="2960015" y="4025823"/>
        <a:ext cx="1924202" cy="1126484"/>
      </dsp:txXfrm>
    </dsp:sp>
    <dsp:sp modelId="{1C167F39-4547-4B53-AE4E-16ED932D5E02}">
      <dsp:nvSpPr>
        <dsp:cNvPr id="0" name=""/>
        <dsp:cNvSpPr/>
      </dsp:nvSpPr>
      <dsp:spPr>
        <a:xfrm>
          <a:off x="5094763" y="4341773"/>
          <a:ext cx="422790" cy="494585"/>
        </a:xfrm>
        <a:prstGeom prst="rightArrow">
          <a:avLst>
            <a:gd name="adj1" fmla="val 60000"/>
            <a:gd name="adj2" fmla="val 50000"/>
          </a:avLst>
        </a:prstGeom>
        <a:gradFill rotWithShape="0">
          <a:gsLst>
            <a:gs pos="0">
              <a:schemeClr val="accent6">
                <a:shade val="90000"/>
                <a:hueOff val="18722"/>
                <a:satOff val="-517"/>
                <a:lumOff val="5098"/>
                <a:alphaOff val="0"/>
                <a:satMod val="103000"/>
                <a:lumMod val="102000"/>
                <a:tint val="94000"/>
              </a:schemeClr>
            </a:gs>
            <a:gs pos="50000">
              <a:schemeClr val="accent6">
                <a:shade val="90000"/>
                <a:hueOff val="18722"/>
                <a:satOff val="-517"/>
                <a:lumOff val="5098"/>
                <a:alphaOff val="0"/>
                <a:satMod val="110000"/>
                <a:lumMod val="100000"/>
                <a:shade val="100000"/>
              </a:schemeClr>
            </a:gs>
            <a:gs pos="100000">
              <a:schemeClr val="accent6">
                <a:shade val="90000"/>
                <a:hueOff val="18722"/>
                <a:satOff val="-517"/>
                <a:lumOff val="5098"/>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5094763" y="4440690"/>
        <a:ext cx="295953" cy="296751"/>
      </dsp:txXfrm>
    </dsp:sp>
    <dsp:sp modelId="{114F601F-85E1-4559-8EBE-4501D0D90668}">
      <dsp:nvSpPr>
        <dsp:cNvPr id="0" name=""/>
        <dsp:cNvSpPr/>
      </dsp:nvSpPr>
      <dsp:spPr>
        <a:xfrm>
          <a:off x="5716984" y="3990776"/>
          <a:ext cx="1994296" cy="1196578"/>
        </a:xfrm>
        <a:prstGeom prst="roundRect">
          <a:avLst>
            <a:gd name="adj" fmla="val 10000"/>
          </a:avLst>
        </a:prstGeom>
        <a:gradFill rotWithShape="0">
          <a:gsLst>
            <a:gs pos="0">
              <a:schemeClr val="accent6">
                <a:shade val="50000"/>
                <a:hueOff val="16302"/>
                <a:satOff val="913"/>
                <a:lumOff val="6826"/>
                <a:alphaOff val="0"/>
                <a:satMod val="103000"/>
                <a:lumMod val="102000"/>
                <a:tint val="94000"/>
              </a:schemeClr>
            </a:gs>
            <a:gs pos="50000">
              <a:schemeClr val="accent6">
                <a:shade val="50000"/>
                <a:hueOff val="16302"/>
                <a:satOff val="913"/>
                <a:lumOff val="6826"/>
                <a:alphaOff val="0"/>
                <a:satMod val="110000"/>
                <a:lumMod val="100000"/>
                <a:shade val="100000"/>
              </a:schemeClr>
            </a:gs>
            <a:gs pos="100000">
              <a:schemeClr val="accent6">
                <a:shade val="50000"/>
                <a:hueOff val="16302"/>
                <a:satOff val="913"/>
                <a:lumOff val="6826"/>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rtl="0">
            <a:lnSpc>
              <a:spcPct val="90000"/>
            </a:lnSpc>
            <a:spcBef>
              <a:spcPct val="0"/>
            </a:spcBef>
            <a:spcAft>
              <a:spcPct val="35000"/>
            </a:spcAft>
            <a:buNone/>
          </a:pPr>
          <a:r>
            <a:rPr lang="en-US" sz="1200" kern="1200" dirty="0"/>
            <a:t>Represent the obtained data in a bar graph.</a:t>
          </a:r>
          <a:endParaRPr lang="en-US" sz="1200" kern="1200" dirty="0">
            <a:latin typeface="Gill Sans Nova"/>
          </a:endParaRPr>
        </a:p>
      </dsp:txBody>
      <dsp:txXfrm>
        <a:off x="5752031" y="4025823"/>
        <a:ext cx="1924202" cy="112648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F3AA21C-650E-4450-AE00-E903A32BA819}">
      <dsp:nvSpPr>
        <dsp:cNvPr id="0" name=""/>
        <dsp:cNvSpPr/>
      </dsp:nvSpPr>
      <dsp:spPr>
        <a:xfrm>
          <a:off x="0" y="13706"/>
          <a:ext cx="10289780" cy="7722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100000"/>
            </a:lnSpc>
            <a:spcBef>
              <a:spcPct val="0"/>
            </a:spcBef>
            <a:spcAft>
              <a:spcPct val="35000"/>
            </a:spcAft>
            <a:buNone/>
          </a:pPr>
          <a:r>
            <a:rPr lang="en-US" sz="3000" kern="1200" dirty="0"/>
            <a:t>Examine Participants' Instagram Usage</a:t>
          </a:r>
        </a:p>
      </dsp:txBody>
      <dsp:txXfrm>
        <a:off x="37696" y="51402"/>
        <a:ext cx="10214388" cy="696808"/>
      </dsp:txXfrm>
    </dsp:sp>
    <dsp:sp modelId="{AA892E50-8413-45AF-B57A-8200B2374760}">
      <dsp:nvSpPr>
        <dsp:cNvPr id="0" name=""/>
        <dsp:cNvSpPr/>
      </dsp:nvSpPr>
      <dsp:spPr>
        <a:xfrm>
          <a:off x="0" y="872307"/>
          <a:ext cx="10289780" cy="7722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100000"/>
            </a:lnSpc>
            <a:spcBef>
              <a:spcPct val="0"/>
            </a:spcBef>
            <a:spcAft>
              <a:spcPct val="35000"/>
            </a:spcAft>
            <a:buNone/>
          </a:pPr>
          <a:r>
            <a:rPr lang="en-US" sz="3000" kern="1200" dirty="0"/>
            <a:t>Collect Data in Excel Sheet</a:t>
          </a:r>
        </a:p>
      </dsp:txBody>
      <dsp:txXfrm>
        <a:off x="37696" y="910003"/>
        <a:ext cx="10214388" cy="696808"/>
      </dsp:txXfrm>
    </dsp:sp>
    <dsp:sp modelId="{177C603F-70DB-412A-ABA0-F15E8A7FA611}">
      <dsp:nvSpPr>
        <dsp:cNvPr id="0" name=""/>
        <dsp:cNvSpPr/>
      </dsp:nvSpPr>
      <dsp:spPr>
        <a:xfrm>
          <a:off x="0" y="1730906"/>
          <a:ext cx="10289780" cy="7722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100000"/>
            </a:lnSpc>
            <a:spcBef>
              <a:spcPct val="0"/>
            </a:spcBef>
            <a:spcAft>
              <a:spcPct val="35000"/>
            </a:spcAft>
            <a:buNone/>
          </a:pPr>
          <a:r>
            <a:rPr lang="en-US" sz="3000" kern="1200" dirty="0"/>
            <a:t>Draw Conclusions from Each Survey Question</a:t>
          </a:r>
        </a:p>
      </dsp:txBody>
      <dsp:txXfrm>
        <a:off x="37696" y="1768602"/>
        <a:ext cx="10214388" cy="696808"/>
      </dsp:txXfrm>
    </dsp:sp>
    <dsp:sp modelId="{C0DFAE2A-59B3-4C65-A70A-1D7C67931CAA}">
      <dsp:nvSpPr>
        <dsp:cNvPr id="0" name=""/>
        <dsp:cNvSpPr/>
      </dsp:nvSpPr>
      <dsp:spPr>
        <a:xfrm>
          <a:off x="0" y="2589506"/>
          <a:ext cx="10289780" cy="7722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100000"/>
            </a:lnSpc>
            <a:spcBef>
              <a:spcPct val="0"/>
            </a:spcBef>
            <a:spcAft>
              <a:spcPct val="35000"/>
            </a:spcAft>
            <a:buNone/>
          </a:pPr>
          <a:r>
            <a:rPr lang="en-US" sz="3000" kern="1200" dirty="0"/>
            <a:t>Represent Data Using Graphs</a:t>
          </a:r>
        </a:p>
      </dsp:txBody>
      <dsp:txXfrm>
        <a:off x="37696" y="2627202"/>
        <a:ext cx="10214388" cy="696808"/>
      </dsp:txXfrm>
    </dsp:sp>
    <dsp:sp modelId="{B363B0E4-8C92-424B-99FC-2994806F692F}">
      <dsp:nvSpPr>
        <dsp:cNvPr id="0" name=""/>
        <dsp:cNvSpPr/>
      </dsp:nvSpPr>
      <dsp:spPr>
        <a:xfrm>
          <a:off x="0" y="3448107"/>
          <a:ext cx="10289780" cy="7722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100000"/>
            </a:lnSpc>
            <a:spcBef>
              <a:spcPct val="0"/>
            </a:spcBef>
            <a:spcAft>
              <a:spcPct val="35000"/>
            </a:spcAft>
            <a:buNone/>
          </a:pPr>
          <a:r>
            <a:rPr lang="en-US" sz="3000" kern="1200" dirty="0"/>
            <a:t>Draw Final Conclusion from Analysis</a:t>
          </a:r>
        </a:p>
      </dsp:txBody>
      <dsp:txXfrm>
        <a:off x="37696" y="3485803"/>
        <a:ext cx="10214388" cy="696808"/>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9457BDD2-FD8F-DB97-3B52-B87D6F3C206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79B646F6-9457-BD67-7C83-65FAA5E7510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149A72A-4651-45C7-9E42-35BFFD46D92F}" type="datetimeFigureOut">
              <a:rPr lang="en-US" smtClean="0"/>
              <a:t>4/29/2024</a:t>
            </a:fld>
            <a:endParaRPr lang="en-US"/>
          </a:p>
        </p:txBody>
      </p:sp>
      <p:sp>
        <p:nvSpPr>
          <p:cNvPr id="4" name="Footer Placeholder 3">
            <a:extLst>
              <a:ext uri="{FF2B5EF4-FFF2-40B4-BE49-F238E27FC236}">
                <a16:creationId xmlns:a16="http://schemas.microsoft.com/office/drawing/2014/main" id="{12D0DE2B-367D-0F52-FAA8-3ACF1E4EAA0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8C8C8EAA-C094-412A-F8A7-2165B600C3F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9D88172-A614-444B-9E98-71B10C8CDE5C}" type="slidenum">
              <a:rPr lang="en-US" smtClean="0"/>
              <a:t>‹#›</a:t>
            </a:fld>
            <a:endParaRPr lang="en-US"/>
          </a:p>
        </p:txBody>
      </p:sp>
    </p:spTree>
    <p:extLst>
      <p:ext uri="{BB962C8B-B14F-4D97-AF65-F5344CB8AC3E}">
        <p14:creationId xmlns:p14="http://schemas.microsoft.com/office/powerpoint/2010/main" val="180558059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D849352-39CB-486C-AEA5-5D17795DD0C7}" type="datetimeFigureOut">
              <a:rPr lang="en-US" smtClean="0"/>
              <a:t>4/29/2024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30E6F85-6220-421D-9203-84F526C4C605}" type="slidenum">
              <a:rPr lang="en-US" smtClean="0"/>
              <a:t>‹#›</a:t>
            </a:fld>
            <a:endParaRPr lang="en-US"/>
          </a:p>
        </p:txBody>
      </p:sp>
    </p:spTree>
    <p:extLst>
      <p:ext uri="{BB962C8B-B14F-4D97-AF65-F5344CB8AC3E}">
        <p14:creationId xmlns:p14="http://schemas.microsoft.com/office/powerpoint/2010/main" val="25102551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058BF-C5E1-4B52-BD8A-FD1AD5779347}"/>
              </a:ext>
            </a:extLst>
          </p:cNvPr>
          <p:cNvSpPr>
            <a:spLocks noGrp="1"/>
          </p:cNvSpPr>
          <p:nvPr>
            <p:ph type="ctrTitle"/>
          </p:nvPr>
        </p:nvSpPr>
        <p:spPr>
          <a:xfrm>
            <a:off x="1524000" y="1122363"/>
            <a:ext cx="9144000" cy="2387600"/>
          </a:xfrm>
        </p:spPr>
        <p:txBody>
          <a:bodyPr anchor="b"/>
          <a:lstStyle>
            <a:lvl1pPr algn="ctr">
              <a:defRPr sz="5400"/>
            </a:lvl1pPr>
          </a:lstStyle>
          <a:p>
            <a:r>
              <a:rPr lang="en-US"/>
              <a:t>Click to edit Master title style</a:t>
            </a:r>
          </a:p>
        </p:txBody>
      </p:sp>
      <p:sp>
        <p:nvSpPr>
          <p:cNvPr id="3" name="Subtitle 2">
            <a:extLst>
              <a:ext uri="{FF2B5EF4-FFF2-40B4-BE49-F238E27FC236}">
                <a16:creationId xmlns:a16="http://schemas.microsoft.com/office/drawing/2014/main" id="{DFCD51F7-3CC3-4BB7-8291-B1789482E86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D320447-D6C7-43E1-AE88-1FB66CC9C55E}"/>
              </a:ext>
            </a:extLst>
          </p:cNvPr>
          <p:cNvSpPr>
            <a:spLocks noGrp="1"/>
          </p:cNvSpPr>
          <p:nvPr>
            <p:ph type="dt" sz="half" idx="10"/>
          </p:nvPr>
        </p:nvSpPr>
        <p:spPr/>
        <p:txBody>
          <a:bodyPr/>
          <a:lstStyle/>
          <a:p>
            <a:fld id="{3657AA7F-BE72-4467-897E-7A302F46504F}" type="datetimeFigureOut">
              <a:rPr lang="en-US" smtClean="0"/>
              <a:t>4/29/2024</a:t>
            </a:fld>
            <a:endParaRPr lang="en-US"/>
          </a:p>
        </p:txBody>
      </p:sp>
      <p:sp>
        <p:nvSpPr>
          <p:cNvPr id="5" name="Footer Placeholder 4">
            <a:extLst>
              <a:ext uri="{FF2B5EF4-FFF2-40B4-BE49-F238E27FC236}">
                <a16:creationId xmlns:a16="http://schemas.microsoft.com/office/drawing/2014/main" id="{6F5E17B6-E7FC-473A-8D5F-0E6B838EA75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4AF4E0-FDDB-42B9-862C-7BBC501CDAC5}"/>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222569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8E922F-6166-4009-A42D-027DC718071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F7791CF-167D-446D-9F99-6976C986E2F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3CA422-E040-4DE1-9DA5-C8D37C116A7B}"/>
              </a:ext>
            </a:extLst>
          </p:cNvPr>
          <p:cNvSpPr>
            <a:spLocks noGrp="1"/>
          </p:cNvSpPr>
          <p:nvPr>
            <p:ph type="dt" sz="half" idx="10"/>
          </p:nvPr>
        </p:nvSpPr>
        <p:spPr/>
        <p:txBody>
          <a:bodyPr/>
          <a:lstStyle/>
          <a:p>
            <a:fld id="{3657AA7F-BE72-4467-897E-7A302F46504F}" type="datetimeFigureOut">
              <a:rPr lang="en-US" smtClean="0"/>
              <a:t>4/29/2024</a:t>
            </a:fld>
            <a:endParaRPr lang="en-US"/>
          </a:p>
        </p:txBody>
      </p:sp>
      <p:sp>
        <p:nvSpPr>
          <p:cNvPr id="5" name="Footer Placeholder 4">
            <a:extLst>
              <a:ext uri="{FF2B5EF4-FFF2-40B4-BE49-F238E27FC236}">
                <a16:creationId xmlns:a16="http://schemas.microsoft.com/office/drawing/2014/main" id="{6C813B0B-60E7-494E-91CB-055BC26906B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B48C554-7C1B-4D8F-9B6B-04492656904B}"/>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4509600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EC66EF0-6ED8-49A7-BDAD-E20A143FAEA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0FCE9CD-90A9-44BA-B293-0662E077DDE9}"/>
              </a:ext>
            </a:extLst>
          </p:cNvPr>
          <p:cNvSpPr>
            <a:spLocks noGrp="1"/>
          </p:cNvSpPr>
          <p:nvPr>
            <p:ph type="body" orient="vert" idx="1"/>
          </p:nvPr>
        </p:nvSpPr>
        <p:spPr>
          <a:xfrm>
            <a:off x="777240" y="365125"/>
            <a:ext cx="779526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857DAE0-05C4-460B-B96D-BD183ED030C4}"/>
              </a:ext>
            </a:extLst>
          </p:cNvPr>
          <p:cNvSpPr>
            <a:spLocks noGrp="1"/>
          </p:cNvSpPr>
          <p:nvPr>
            <p:ph type="dt" sz="half" idx="10"/>
          </p:nvPr>
        </p:nvSpPr>
        <p:spPr/>
        <p:txBody>
          <a:bodyPr/>
          <a:lstStyle/>
          <a:p>
            <a:fld id="{3657AA7F-BE72-4467-897E-7A302F46504F}" type="datetimeFigureOut">
              <a:rPr lang="en-US" smtClean="0"/>
              <a:t>4/29/2024</a:t>
            </a:fld>
            <a:endParaRPr lang="en-US"/>
          </a:p>
        </p:txBody>
      </p:sp>
      <p:sp>
        <p:nvSpPr>
          <p:cNvPr id="5" name="Footer Placeholder 4">
            <a:extLst>
              <a:ext uri="{FF2B5EF4-FFF2-40B4-BE49-F238E27FC236}">
                <a16:creationId xmlns:a16="http://schemas.microsoft.com/office/drawing/2014/main" id="{33B3CA93-55C9-4AA3-89A0-55490F745B1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BFD820-FF26-4325-816F-310C30F80ACC}"/>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42773522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1736C8-0B4F-4655-A630-0B1D2540B7D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378B888-85E0-4D92-903E-C3FE7E870DE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C648916-250B-4232-BD7D-571FDE79F5E7}"/>
              </a:ext>
            </a:extLst>
          </p:cNvPr>
          <p:cNvSpPr>
            <a:spLocks noGrp="1"/>
          </p:cNvSpPr>
          <p:nvPr>
            <p:ph type="dt" sz="half" idx="10"/>
          </p:nvPr>
        </p:nvSpPr>
        <p:spPr/>
        <p:txBody>
          <a:bodyPr/>
          <a:lstStyle/>
          <a:p>
            <a:fld id="{3657AA7F-BE72-4467-897E-7A302F46504F}" type="datetimeFigureOut">
              <a:rPr lang="en-US" smtClean="0"/>
              <a:t>4/29/2024</a:t>
            </a:fld>
            <a:endParaRPr lang="en-US"/>
          </a:p>
        </p:txBody>
      </p:sp>
      <p:sp>
        <p:nvSpPr>
          <p:cNvPr id="5" name="Footer Placeholder 4">
            <a:extLst>
              <a:ext uri="{FF2B5EF4-FFF2-40B4-BE49-F238E27FC236}">
                <a16:creationId xmlns:a16="http://schemas.microsoft.com/office/drawing/2014/main" id="{B6A8BFB4-647C-4104-B6D4-3346051C36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E0FA73F-2BE8-4370-AE90-58F4CE51FC51}"/>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28453890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B1446D-9FAC-4157-A41A-51675C8BE929}"/>
              </a:ext>
            </a:extLst>
          </p:cNvPr>
          <p:cNvSpPr>
            <a:spLocks noGrp="1"/>
          </p:cNvSpPr>
          <p:nvPr>
            <p:ph type="title"/>
          </p:nvPr>
        </p:nvSpPr>
        <p:spPr>
          <a:xfrm>
            <a:off x="730293" y="1709738"/>
            <a:ext cx="10617157" cy="2758895"/>
          </a:xfrm>
        </p:spPr>
        <p:txBody>
          <a:bodyPr anchor="b">
            <a:normAutofit/>
          </a:bodyPr>
          <a:lstStyle>
            <a:lvl1pPr>
              <a:defRPr sz="5400"/>
            </a:lvl1pPr>
          </a:lstStyle>
          <a:p>
            <a:r>
              <a:rPr lang="en-US"/>
              <a:t>Click to edit Master title style</a:t>
            </a:r>
          </a:p>
        </p:txBody>
      </p:sp>
      <p:sp>
        <p:nvSpPr>
          <p:cNvPr id="3" name="Text Placeholder 2">
            <a:extLst>
              <a:ext uri="{FF2B5EF4-FFF2-40B4-BE49-F238E27FC236}">
                <a16:creationId xmlns:a16="http://schemas.microsoft.com/office/drawing/2014/main" id="{92AF8D4A-8F93-4399-9546-64F286400D24}"/>
              </a:ext>
            </a:extLst>
          </p:cNvPr>
          <p:cNvSpPr>
            <a:spLocks noGrp="1"/>
          </p:cNvSpPr>
          <p:nvPr>
            <p:ph type="body" idx="1"/>
          </p:nvPr>
        </p:nvSpPr>
        <p:spPr>
          <a:xfrm>
            <a:off x="730293" y="4589463"/>
            <a:ext cx="10617157"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19C2FD4-BF96-470C-8247-20DFAE1CF870}"/>
              </a:ext>
            </a:extLst>
          </p:cNvPr>
          <p:cNvSpPr>
            <a:spLocks noGrp="1"/>
          </p:cNvSpPr>
          <p:nvPr>
            <p:ph type="dt" sz="half" idx="10"/>
          </p:nvPr>
        </p:nvSpPr>
        <p:spPr/>
        <p:txBody>
          <a:bodyPr/>
          <a:lstStyle/>
          <a:p>
            <a:fld id="{3657AA7F-BE72-4467-897E-7A302F46504F}" type="datetimeFigureOut">
              <a:rPr lang="en-US" smtClean="0"/>
              <a:t>4/29/2024</a:t>
            </a:fld>
            <a:endParaRPr lang="en-US"/>
          </a:p>
        </p:txBody>
      </p:sp>
      <p:sp>
        <p:nvSpPr>
          <p:cNvPr id="5" name="Footer Placeholder 4">
            <a:extLst>
              <a:ext uri="{FF2B5EF4-FFF2-40B4-BE49-F238E27FC236}">
                <a16:creationId xmlns:a16="http://schemas.microsoft.com/office/drawing/2014/main" id="{27175A2D-86C4-4467-BAB8-E9ED004D2C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E442A4D-D9B2-4C82-95E4-B86F9F5F3802}"/>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20444492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6B3AA-8C30-429E-B934-AF12204387B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915834E-691F-4728-88F5-A0C4696695EB}"/>
              </a:ext>
            </a:extLst>
          </p:cNvPr>
          <p:cNvSpPr>
            <a:spLocks noGrp="1"/>
          </p:cNvSpPr>
          <p:nvPr>
            <p:ph sz="half" idx="1"/>
          </p:nvPr>
        </p:nvSpPr>
        <p:spPr>
          <a:xfrm>
            <a:off x="777240" y="1825625"/>
            <a:ext cx="524256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3876374-880F-4E25-9F88-79E3C1AB1F9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119BD69-B509-4FCE-95A8-ED03FFC8CC3C}"/>
              </a:ext>
            </a:extLst>
          </p:cNvPr>
          <p:cNvSpPr>
            <a:spLocks noGrp="1"/>
          </p:cNvSpPr>
          <p:nvPr>
            <p:ph type="dt" sz="half" idx="10"/>
          </p:nvPr>
        </p:nvSpPr>
        <p:spPr/>
        <p:txBody>
          <a:bodyPr/>
          <a:lstStyle/>
          <a:p>
            <a:fld id="{3657AA7F-BE72-4467-897E-7A302F46504F}" type="datetimeFigureOut">
              <a:rPr lang="en-US" smtClean="0"/>
              <a:t>4/29/2024</a:t>
            </a:fld>
            <a:endParaRPr lang="en-US"/>
          </a:p>
        </p:txBody>
      </p:sp>
      <p:sp>
        <p:nvSpPr>
          <p:cNvPr id="6" name="Footer Placeholder 5">
            <a:extLst>
              <a:ext uri="{FF2B5EF4-FFF2-40B4-BE49-F238E27FC236}">
                <a16:creationId xmlns:a16="http://schemas.microsoft.com/office/drawing/2014/main" id="{DB7C287B-AE5B-490B-BF81-A50D7A2E872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43C2246-303C-4A29-B6EA-E62CEDE6C2A1}"/>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761583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42FE79-D5BE-43E8-B6C5-2675B7F4D818}"/>
              </a:ext>
            </a:extLst>
          </p:cNvPr>
          <p:cNvSpPr>
            <a:spLocks noGrp="1"/>
          </p:cNvSpPr>
          <p:nvPr>
            <p:ph type="title"/>
          </p:nvPr>
        </p:nvSpPr>
        <p:spPr>
          <a:xfrm>
            <a:off x="777240" y="365125"/>
            <a:ext cx="10578148"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69D3A07-BA51-4113-902E-830A887D2394}"/>
              </a:ext>
            </a:extLst>
          </p:cNvPr>
          <p:cNvSpPr>
            <a:spLocks noGrp="1"/>
          </p:cNvSpPr>
          <p:nvPr>
            <p:ph type="body" idx="1"/>
          </p:nvPr>
        </p:nvSpPr>
        <p:spPr>
          <a:xfrm>
            <a:off x="777240" y="1803903"/>
            <a:ext cx="5220335"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8E320A9-E274-4E1B-B02D-9A3F510A1F22}"/>
              </a:ext>
            </a:extLst>
          </p:cNvPr>
          <p:cNvSpPr>
            <a:spLocks noGrp="1"/>
          </p:cNvSpPr>
          <p:nvPr>
            <p:ph sz="half" idx="2"/>
          </p:nvPr>
        </p:nvSpPr>
        <p:spPr>
          <a:xfrm>
            <a:off x="777240" y="2737063"/>
            <a:ext cx="5220335" cy="3452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BE80D3A-C2A8-4B78-B7E2-4908C74B1C43}"/>
              </a:ext>
            </a:extLst>
          </p:cNvPr>
          <p:cNvSpPr>
            <a:spLocks noGrp="1"/>
          </p:cNvSpPr>
          <p:nvPr>
            <p:ph type="body" sz="quarter" idx="3"/>
          </p:nvPr>
        </p:nvSpPr>
        <p:spPr>
          <a:xfrm>
            <a:off x="6172200" y="180390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C5D84DD-9460-4B08-86AD-27486A940047}"/>
              </a:ext>
            </a:extLst>
          </p:cNvPr>
          <p:cNvSpPr>
            <a:spLocks noGrp="1"/>
          </p:cNvSpPr>
          <p:nvPr>
            <p:ph sz="quarter" idx="4"/>
          </p:nvPr>
        </p:nvSpPr>
        <p:spPr>
          <a:xfrm>
            <a:off x="6172200" y="2737063"/>
            <a:ext cx="5183188" cy="3452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4B0B7F8-282C-4210-AE7D-F35228BAC803}"/>
              </a:ext>
            </a:extLst>
          </p:cNvPr>
          <p:cNvSpPr>
            <a:spLocks noGrp="1"/>
          </p:cNvSpPr>
          <p:nvPr>
            <p:ph type="dt" sz="half" idx="10"/>
          </p:nvPr>
        </p:nvSpPr>
        <p:spPr/>
        <p:txBody>
          <a:bodyPr/>
          <a:lstStyle/>
          <a:p>
            <a:fld id="{3657AA7F-BE72-4467-897E-7A302F46504F}" type="datetimeFigureOut">
              <a:rPr lang="en-US" smtClean="0"/>
              <a:t>4/29/2024</a:t>
            </a:fld>
            <a:endParaRPr lang="en-US"/>
          </a:p>
        </p:txBody>
      </p:sp>
      <p:sp>
        <p:nvSpPr>
          <p:cNvPr id="8" name="Footer Placeholder 7">
            <a:extLst>
              <a:ext uri="{FF2B5EF4-FFF2-40B4-BE49-F238E27FC236}">
                <a16:creationId xmlns:a16="http://schemas.microsoft.com/office/drawing/2014/main" id="{FAE343A9-1067-4DCF-BACC-1F7F3805022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F84E471-04DB-4DB5-8CC5-16B3FC88509D}"/>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42547393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6D87C0-272E-4E50-A316-78079B2B923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906C1C9-1F69-432A-858C-D828B56E1659}"/>
              </a:ext>
            </a:extLst>
          </p:cNvPr>
          <p:cNvSpPr>
            <a:spLocks noGrp="1"/>
          </p:cNvSpPr>
          <p:nvPr>
            <p:ph type="dt" sz="half" idx="10"/>
          </p:nvPr>
        </p:nvSpPr>
        <p:spPr/>
        <p:txBody>
          <a:bodyPr/>
          <a:lstStyle/>
          <a:p>
            <a:fld id="{3657AA7F-BE72-4467-897E-7A302F46504F}" type="datetimeFigureOut">
              <a:rPr lang="en-US" smtClean="0"/>
              <a:t>4/29/2024</a:t>
            </a:fld>
            <a:endParaRPr lang="en-US"/>
          </a:p>
        </p:txBody>
      </p:sp>
      <p:sp>
        <p:nvSpPr>
          <p:cNvPr id="4" name="Footer Placeholder 3">
            <a:extLst>
              <a:ext uri="{FF2B5EF4-FFF2-40B4-BE49-F238E27FC236}">
                <a16:creationId xmlns:a16="http://schemas.microsoft.com/office/drawing/2014/main" id="{BD6D9A1B-D149-4B97-B161-3D7C9ADBCF7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AB3722F-8C88-4E54-8CD6-12D31A05F813}"/>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16525696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0E1B4EE-6DFC-45F3-9174-D913EB57CB9D}"/>
              </a:ext>
            </a:extLst>
          </p:cNvPr>
          <p:cNvSpPr>
            <a:spLocks noGrp="1"/>
          </p:cNvSpPr>
          <p:nvPr>
            <p:ph type="dt" sz="half" idx="10"/>
          </p:nvPr>
        </p:nvSpPr>
        <p:spPr/>
        <p:txBody>
          <a:bodyPr/>
          <a:lstStyle/>
          <a:p>
            <a:fld id="{3657AA7F-BE72-4467-897E-7A302F46504F}" type="datetimeFigureOut">
              <a:rPr lang="en-US" smtClean="0"/>
              <a:t>4/29/2024</a:t>
            </a:fld>
            <a:endParaRPr lang="en-US"/>
          </a:p>
        </p:txBody>
      </p:sp>
      <p:sp>
        <p:nvSpPr>
          <p:cNvPr id="3" name="Footer Placeholder 2">
            <a:extLst>
              <a:ext uri="{FF2B5EF4-FFF2-40B4-BE49-F238E27FC236}">
                <a16:creationId xmlns:a16="http://schemas.microsoft.com/office/drawing/2014/main" id="{0BF7F7DC-6DDE-4337-AD27-BBE7D542248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CC58EA9-3AC4-421E-B133-1FA7757DF8BA}"/>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29558408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E035BB-74CC-43E9-B71F-A5C05D17EB78}"/>
              </a:ext>
            </a:extLst>
          </p:cNvPr>
          <p:cNvSpPr>
            <a:spLocks noGrp="1"/>
          </p:cNvSpPr>
          <p:nvPr>
            <p:ph type="title"/>
          </p:nvPr>
        </p:nvSpPr>
        <p:spPr>
          <a:xfrm>
            <a:off x="777240" y="457200"/>
            <a:ext cx="3994785"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CAADC9E-7845-4DB1-87E3-6FBFB2B03B8A}"/>
              </a:ext>
            </a:extLst>
          </p:cNvPr>
          <p:cNvSpPr>
            <a:spLocks noGrp="1"/>
          </p:cNvSpPr>
          <p:nvPr>
            <p:ph idx="1"/>
          </p:nvPr>
        </p:nvSpPr>
        <p:spPr>
          <a:xfrm>
            <a:off x="5183188" y="457201"/>
            <a:ext cx="6172200" cy="5403850"/>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5C925A8-2A07-43B9-B549-061F3684986B}"/>
              </a:ext>
            </a:extLst>
          </p:cNvPr>
          <p:cNvSpPr>
            <a:spLocks noGrp="1"/>
          </p:cNvSpPr>
          <p:nvPr>
            <p:ph type="body" sz="half" idx="2"/>
          </p:nvPr>
        </p:nvSpPr>
        <p:spPr>
          <a:xfrm>
            <a:off x="777240" y="2226364"/>
            <a:ext cx="3994785" cy="3642623"/>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31A9037-0564-43A1-8156-1D9932E1F85F}"/>
              </a:ext>
            </a:extLst>
          </p:cNvPr>
          <p:cNvSpPr>
            <a:spLocks noGrp="1"/>
          </p:cNvSpPr>
          <p:nvPr>
            <p:ph type="dt" sz="half" idx="10"/>
          </p:nvPr>
        </p:nvSpPr>
        <p:spPr/>
        <p:txBody>
          <a:bodyPr/>
          <a:lstStyle/>
          <a:p>
            <a:fld id="{3657AA7F-BE72-4467-897E-7A302F46504F}" type="datetimeFigureOut">
              <a:rPr lang="en-US" smtClean="0"/>
              <a:t>4/29/2024</a:t>
            </a:fld>
            <a:endParaRPr lang="en-US"/>
          </a:p>
        </p:txBody>
      </p:sp>
      <p:sp>
        <p:nvSpPr>
          <p:cNvPr id="6" name="Footer Placeholder 5">
            <a:extLst>
              <a:ext uri="{FF2B5EF4-FFF2-40B4-BE49-F238E27FC236}">
                <a16:creationId xmlns:a16="http://schemas.microsoft.com/office/drawing/2014/main" id="{CBFF0D40-D0E1-49C9-BE47-91BBC50AB2B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4D129BD-890D-412E-9805-D29F4A0D3622}"/>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8746049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78ADB4-BA7B-42C2-9C6C-58B2763F8617}"/>
              </a:ext>
            </a:extLst>
          </p:cNvPr>
          <p:cNvSpPr>
            <a:spLocks noGrp="1"/>
          </p:cNvSpPr>
          <p:nvPr>
            <p:ph type="title"/>
          </p:nvPr>
        </p:nvSpPr>
        <p:spPr>
          <a:xfrm>
            <a:off x="718020" y="457200"/>
            <a:ext cx="4054006"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9519B58-B546-4E6B-BE00-3D1D64DA8699}"/>
              </a:ext>
            </a:extLst>
          </p:cNvPr>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3FAA0AB8-41A9-4548-9B83-3EFF79A00793}"/>
              </a:ext>
            </a:extLst>
          </p:cNvPr>
          <p:cNvSpPr>
            <a:spLocks noGrp="1"/>
          </p:cNvSpPr>
          <p:nvPr>
            <p:ph type="body" sz="half" idx="2"/>
          </p:nvPr>
        </p:nvSpPr>
        <p:spPr>
          <a:xfrm>
            <a:off x="718020" y="2250218"/>
            <a:ext cx="4054006" cy="3618769"/>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3BB33ED-A015-4992-A004-33D41CFFADA1}"/>
              </a:ext>
            </a:extLst>
          </p:cNvPr>
          <p:cNvSpPr>
            <a:spLocks noGrp="1"/>
          </p:cNvSpPr>
          <p:nvPr>
            <p:ph type="dt" sz="half" idx="10"/>
          </p:nvPr>
        </p:nvSpPr>
        <p:spPr/>
        <p:txBody>
          <a:bodyPr/>
          <a:lstStyle/>
          <a:p>
            <a:fld id="{3657AA7F-BE72-4467-897E-7A302F46504F}" type="datetimeFigureOut">
              <a:rPr lang="en-US" smtClean="0"/>
              <a:t>4/29/2024</a:t>
            </a:fld>
            <a:endParaRPr lang="en-US"/>
          </a:p>
        </p:txBody>
      </p:sp>
      <p:sp>
        <p:nvSpPr>
          <p:cNvPr id="6" name="Footer Placeholder 5">
            <a:extLst>
              <a:ext uri="{FF2B5EF4-FFF2-40B4-BE49-F238E27FC236}">
                <a16:creationId xmlns:a16="http://schemas.microsoft.com/office/drawing/2014/main" id="{D3C29CDA-E85F-47D1-83B7-02A50DEBFD3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49625F-5352-4136-8AC4-F8899D00A1A9}"/>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1466613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CD62DB5A-5AA0-4E7E-94AB-AD20F02CA8DF}"/>
              </a:ext>
            </a:extLst>
          </p:cNvPr>
          <p:cNvSpPr/>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bg1"/>
              </a:solidFill>
              <a:latin typeface="+mj-lt"/>
            </a:endParaRPr>
          </a:p>
        </p:txBody>
      </p:sp>
      <p:sp>
        <p:nvSpPr>
          <p:cNvPr id="11" name="Rectangle 10">
            <a:extLst>
              <a:ext uri="{FF2B5EF4-FFF2-40B4-BE49-F238E27FC236}">
                <a16:creationId xmlns:a16="http://schemas.microsoft.com/office/drawing/2014/main" id="{0F086ECE-EF43-4B07-9DD0-59679471A067}"/>
              </a:ext>
            </a:extLst>
          </p:cNvPr>
          <p:cNvSpPr/>
          <p:nvPr/>
        </p:nvSpPr>
        <p:spPr>
          <a:xfrm>
            <a:off x="3048" y="0"/>
            <a:ext cx="12188952" cy="6858000"/>
          </a:xfrm>
          <a:prstGeom prst="rect">
            <a:avLst/>
          </a:prstGeom>
          <a:solidFill>
            <a:schemeClr val="bg2">
              <a:lumMod val="90000"/>
              <a:lumOff val="1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bg1"/>
              </a:solidFill>
              <a:latin typeface="+mj-lt"/>
            </a:endParaRPr>
          </a:p>
        </p:txBody>
      </p:sp>
      <p:sp>
        <p:nvSpPr>
          <p:cNvPr id="2" name="Title Placeholder 1">
            <a:extLst>
              <a:ext uri="{FF2B5EF4-FFF2-40B4-BE49-F238E27FC236}">
                <a16:creationId xmlns:a16="http://schemas.microsoft.com/office/drawing/2014/main" id="{12D3A74F-6169-4D30-A245-B46D738BEA81}"/>
              </a:ext>
            </a:extLst>
          </p:cNvPr>
          <p:cNvSpPr>
            <a:spLocks noGrp="1"/>
          </p:cNvSpPr>
          <p:nvPr>
            <p:ph type="title"/>
          </p:nvPr>
        </p:nvSpPr>
        <p:spPr>
          <a:xfrm>
            <a:off x="777242" y="365125"/>
            <a:ext cx="10637518"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3877E64-7A05-44DA-81FA-6EF4806BBF0E}"/>
              </a:ext>
            </a:extLst>
          </p:cNvPr>
          <p:cNvSpPr>
            <a:spLocks noGrp="1"/>
          </p:cNvSpPr>
          <p:nvPr>
            <p:ph type="body" idx="1"/>
          </p:nvPr>
        </p:nvSpPr>
        <p:spPr>
          <a:xfrm>
            <a:off x="777242" y="1825625"/>
            <a:ext cx="10637518"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2C5EC6-E331-4312-AC12-56D55F7D2B15}"/>
              </a:ext>
            </a:extLst>
          </p:cNvPr>
          <p:cNvSpPr>
            <a:spLocks noGrp="1"/>
          </p:cNvSpPr>
          <p:nvPr>
            <p:ph type="dt" sz="half" idx="2"/>
          </p:nvPr>
        </p:nvSpPr>
        <p:spPr>
          <a:xfrm>
            <a:off x="777242" y="6488268"/>
            <a:ext cx="2743200" cy="233209"/>
          </a:xfrm>
          <a:prstGeom prst="rect">
            <a:avLst/>
          </a:prstGeom>
        </p:spPr>
        <p:txBody>
          <a:bodyPr vert="horz" lIns="91440" tIns="45720" rIns="91440" bIns="45720" rtlCol="0" anchor="ctr"/>
          <a:lstStyle>
            <a:lvl1pPr algn="l">
              <a:defRPr sz="1000">
                <a:solidFill>
                  <a:schemeClr val="tx1"/>
                </a:solidFill>
              </a:defRPr>
            </a:lvl1pPr>
          </a:lstStyle>
          <a:p>
            <a:fld id="{3657AA7F-BE72-4467-897E-7A302F46504F}" type="datetimeFigureOut">
              <a:rPr lang="en-US" smtClean="0"/>
              <a:pPr/>
              <a:t>4/29/2024</a:t>
            </a:fld>
            <a:endParaRPr lang="en-US"/>
          </a:p>
        </p:txBody>
      </p:sp>
      <p:sp>
        <p:nvSpPr>
          <p:cNvPr id="5" name="Footer Placeholder 4">
            <a:extLst>
              <a:ext uri="{FF2B5EF4-FFF2-40B4-BE49-F238E27FC236}">
                <a16:creationId xmlns:a16="http://schemas.microsoft.com/office/drawing/2014/main" id="{3337FC5D-92B2-4B4D-8111-6EDEF280692A}"/>
              </a:ext>
            </a:extLst>
          </p:cNvPr>
          <p:cNvSpPr>
            <a:spLocks noGrp="1"/>
          </p:cNvSpPr>
          <p:nvPr>
            <p:ph type="ftr" sz="quarter" idx="3"/>
          </p:nvPr>
        </p:nvSpPr>
        <p:spPr>
          <a:xfrm>
            <a:off x="4038600" y="6488268"/>
            <a:ext cx="4114800" cy="233209"/>
          </a:xfrm>
          <a:prstGeom prst="rect">
            <a:avLst/>
          </a:prstGeom>
        </p:spPr>
        <p:txBody>
          <a:bodyPr vert="horz" lIns="91440" tIns="45720" rIns="91440" bIns="45720" rtlCol="0" anchor="ctr"/>
          <a:lstStyle>
            <a:lvl1pPr algn="ctr">
              <a:defRPr sz="1000">
                <a:solidFill>
                  <a:schemeClr val="tx1"/>
                </a:solidFill>
              </a:defRPr>
            </a:lvl1pPr>
          </a:lstStyle>
          <a:p>
            <a:endParaRPr lang="en-US">
              <a:solidFill>
                <a:schemeClr val="tx1"/>
              </a:solidFill>
            </a:endParaRPr>
          </a:p>
        </p:txBody>
      </p:sp>
      <p:sp>
        <p:nvSpPr>
          <p:cNvPr id="6" name="Slide Number Placeholder 5">
            <a:extLst>
              <a:ext uri="{FF2B5EF4-FFF2-40B4-BE49-F238E27FC236}">
                <a16:creationId xmlns:a16="http://schemas.microsoft.com/office/drawing/2014/main" id="{723A104D-C777-4A6E-8A43-F94028E5E311}"/>
              </a:ext>
            </a:extLst>
          </p:cNvPr>
          <p:cNvSpPr>
            <a:spLocks noGrp="1"/>
          </p:cNvSpPr>
          <p:nvPr>
            <p:ph type="sldNum" sz="quarter" idx="4"/>
          </p:nvPr>
        </p:nvSpPr>
        <p:spPr>
          <a:xfrm>
            <a:off x="8671560" y="6488268"/>
            <a:ext cx="2743200" cy="233209"/>
          </a:xfrm>
          <a:prstGeom prst="rect">
            <a:avLst/>
          </a:prstGeom>
        </p:spPr>
        <p:txBody>
          <a:bodyPr vert="horz" lIns="91440" tIns="45720" rIns="91440" bIns="45720" rtlCol="0" anchor="ctr"/>
          <a:lstStyle>
            <a:lvl1pPr algn="r">
              <a:defRPr sz="1000">
                <a:solidFill>
                  <a:schemeClr val="tx1"/>
                </a:solidFill>
              </a:defRPr>
            </a:lvl1pPr>
          </a:lstStyle>
          <a:p>
            <a:fld id="{35747434-7036-48DB-A148-6B3D8EE75CDA}" type="slidenum">
              <a:rPr lang="en-US" smtClean="0"/>
              <a:pPr/>
              <a:t>‹#›</a:t>
            </a:fld>
            <a:endParaRPr lang="en-US"/>
          </a:p>
        </p:txBody>
      </p:sp>
    </p:spTree>
    <p:extLst>
      <p:ext uri="{BB962C8B-B14F-4D97-AF65-F5344CB8AC3E}">
        <p14:creationId xmlns:p14="http://schemas.microsoft.com/office/powerpoint/2010/main" val="888398592"/>
      </p:ext>
    </p:extLst>
  </p:cSld>
  <p:clrMap bg1="dk1" tx1="lt1" bg2="dk2" tx2="lt2" accent1="accent1" accent2="accent2" accent3="accent3" accent4="accent4" accent5="accent5" accent6="accent6" hlink="hlink" folHlink="folHlink"/>
  <p:sldLayoutIdLst>
    <p:sldLayoutId id="2147483754" r:id="rId1"/>
    <p:sldLayoutId id="2147483755" r:id="rId2"/>
    <p:sldLayoutId id="2147483756" r:id="rId3"/>
    <p:sldLayoutId id="2147483757" r:id="rId4"/>
    <p:sldLayoutId id="2147483758" r:id="rId5"/>
    <p:sldLayoutId id="2147483759" r:id="rId6"/>
    <p:sldLayoutId id="2147483760" r:id="rId7"/>
    <p:sldLayoutId id="2147483761" r:id="rId8"/>
    <p:sldLayoutId id="2147483762" r:id="rId9"/>
    <p:sldLayoutId id="2147483763" r:id="rId10"/>
    <p:sldLayoutId id="2147483764" r:id="rId11"/>
  </p:sldLayoutIdLst>
  <p:txStyles>
    <p:titleStyle>
      <a:lvl1pPr algn="l" defTabSz="914400" rtl="0" eaLnBrk="1" latinLnBrk="0" hangingPunct="1">
        <a:lnSpc>
          <a:spcPct val="90000"/>
        </a:lnSpc>
        <a:spcBef>
          <a:spcPct val="0"/>
        </a:spcBef>
        <a:buNone/>
        <a:defRPr sz="5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Clr>
          <a:schemeClr val="accent1">
            <a:lumMod val="60000"/>
            <a:lumOff val="40000"/>
          </a:schemeClr>
        </a:buClr>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1">
            <a:lumMod val="60000"/>
            <a:lumOff val="40000"/>
          </a:schemeClr>
        </a:buClr>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1">
            <a:lumMod val="60000"/>
            <a:lumOff val="40000"/>
          </a:schemeClr>
        </a:buClr>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accent1">
            <a:lumMod val="60000"/>
            <a:lumOff val="40000"/>
          </a:schemeClr>
        </a:buClr>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1">
            <a:lumMod val="60000"/>
            <a:lumOff val="40000"/>
          </a:schemeClr>
        </a:buClr>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flickr.com/photos/rockchalk/7158077722" TargetMode="External"/><Relationship Id="rId2" Type="http://schemas.openxmlformats.org/officeDocument/2006/relationships/image" Target="../media/image26.jpeg"/><Relationship Id="rId1" Type="http://schemas.openxmlformats.org/officeDocument/2006/relationships/slideLayout" Target="../slideLayouts/slideLayout2.xml"/><Relationship Id="rId4" Type="http://schemas.openxmlformats.org/officeDocument/2006/relationships/hyperlink" Target="https://creativecommons.org/licenses/by-nc-sa/3.0/"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5.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flatworldknowledge.lardbucket.org/books/public-speaking-practice-and-ethics/s09-finding-a-purpose-and-selectin.html" TargetMode="External"/><Relationship Id="rId2" Type="http://schemas.openxmlformats.org/officeDocument/2006/relationships/image" Target="../media/image2.jpeg"/><Relationship Id="rId1" Type="http://schemas.openxmlformats.org/officeDocument/2006/relationships/slideLayout" Target="../slideLayouts/slideLayout2.xml"/><Relationship Id="rId5" Type="http://schemas.openxmlformats.org/officeDocument/2006/relationships/hyperlink" Target="https://en.bitcoin.it/wiki/Template:SocialMedia" TargetMode="Externa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6.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thevirtualassist.net/how-to-create-instagram-ad-campaign-guide/" TargetMode="External"/><Relationship Id="rId2" Type="http://schemas.openxmlformats.org/officeDocument/2006/relationships/image" Target="../media/image20.jpeg"/><Relationship Id="rId1" Type="http://schemas.openxmlformats.org/officeDocument/2006/relationships/slideLayout" Target="../slideLayouts/slideLayout2.xml"/><Relationship Id="rId6" Type="http://schemas.openxmlformats.org/officeDocument/2006/relationships/hyperlink" Target="https://creativecommons.org/licenses/by-nc/3.0/" TargetMode="External"/><Relationship Id="rId5" Type="http://schemas.openxmlformats.org/officeDocument/2006/relationships/image" Target="../media/image22.jpeg"/><Relationship Id="rId4" Type="http://schemas.openxmlformats.org/officeDocument/2006/relationships/image" Target="../media/image21.jpeg"/></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E2748806-3AF5-4078-830A-C1F26BF1B2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pic>
        <p:nvPicPr>
          <p:cNvPr id="5" name="Picture 4" descr="People Planning">
            <a:extLst>
              <a:ext uri="{FF2B5EF4-FFF2-40B4-BE49-F238E27FC236}">
                <a16:creationId xmlns:a16="http://schemas.microsoft.com/office/drawing/2014/main" id="{CA781B34-528A-BD54-DD56-3A7E4EA39BD2}"/>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alphaModFix/>
          </a:blip>
          <a:srcRect r="6250" b="6250"/>
          <a:stretch/>
        </p:blipFill>
        <p:spPr>
          <a:xfrm>
            <a:off x="20" y="10"/>
            <a:ext cx="12191980" cy="6857990"/>
          </a:xfrm>
          <a:prstGeom prst="rect">
            <a:avLst/>
          </a:prstGeom>
        </p:spPr>
      </p:pic>
      <p:sp>
        <p:nvSpPr>
          <p:cNvPr id="12" name="Rectangle 11">
            <a:extLst>
              <a:ext uri="{FF2B5EF4-FFF2-40B4-BE49-F238E27FC236}">
                <a16:creationId xmlns:a16="http://schemas.microsoft.com/office/drawing/2014/main" id="{EA095E96-319D-4055-AD99-41FEB40300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682496"/>
            <a:ext cx="6327657" cy="368489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4" name="Rectangle 13">
            <a:extLst>
              <a:ext uri="{FF2B5EF4-FFF2-40B4-BE49-F238E27FC236}">
                <a16:creationId xmlns:a16="http://schemas.microsoft.com/office/drawing/2014/main" id="{00511B93-02DE-442F-856F-631570E265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682496"/>
            <a:ext cx="6333755" cy="3687899"/>
          </a:xfrm>
          <a:prstGeom prst="rect">
            <a:avLst/>
          </a:prstGeom>
          <a:solidFill>
            <a:schemeClr val="bg2">
              <a:lumMod val="90000"/>
              <a:lumOff val="1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bg1"/>
              </a:solidFill>
              <a:latin typeface="+mj-lt"/>
            </a:endParaRPr>
          </a:p>
        </p:txBody>
      </p:sp>
      <p:sp>
        <p:nvSpPr>
          <p:cNvPr id="2" name="Title 1">
            <a:extLst>
              <a:ext uri="{FF2B5EF4-FFF2-40B4-BE49-F238E27FC236}">
                <a16:creationId xmlns:a16="http://schemas.microsoft.com/office/drawing/2014/main" id="{3BE54E84-B5DC-F4EB-117B-DD5AE18D887A}"/>
              </a:ext>
            </a:extLst>
          </p:cNvPr>
          <p:cNvSpPr>
            <a:spLocks noGrp="1"/>
          </p:cNvSpPr>
          <p:nvPr>
            <p:ph type="ctrTitle"/>
          </p:nvPr>
        </p:nvSpPr>
        <p:spPr>
          <a:xfrm>
            <a:off x="777240" y="2301530"/>
            <a:ext cx="4887459" cy="1826983"/>
          </a:xfrm>
        </p:spPr>
        <p:txBody>
          <a:bodyPr anchor="t">
            <a:normAutofit/>
          </a:bodyPr>
          <a:lstStyle/>
          <a:p>
            <a:pPr algn="l"/>
            <a:r>
              <a:rPr lang="en-US" sz="2200" b="0">
                <a:ea typeface="+mj-lt"/>
                <a:cs typeface="+mj-lt"/>
              </a:rPr>
              <a:t>ANALYZING THE RELATIONSHIP BETWEEN SOCIAL MEDIA USAGE AND ACADEMIC PERFORMANCE OF STUDENTS</a:t>
            </a:r>
            <a:endParaRPr lang="en-US" sz="2200"/>
          </a:p>
        </p:txBody>
      </p:sp>
      <p:sp>
        <p:nvSpPr>
          <p:cNvPr id="3" name="Subtitle 2">
            <a:extLst>
              <a:ext uri="{FF2B5EF4-FFF2-40B4-BE49-F238E27FC236}">
                <a16:creationId xmlns:a16="http://schemas.microsoft.com/office/drawing/2014/main" id="{DEA7715F-C9E4-4A98-9AC9-86A6094E53A1}"/>
              </a:ext>
            </a:extLst>
          </p:cNvPr>
          <p:cNvSpPr>
            <a:spLocks noGrp="1"/>
          </p:cNvSpPr>
          <p:nvPr>
            <p:ph type="subTitle" idx="1"/>
          </p:nvPr>
        </p:nvSpPr>
        <p:spPr>
          <a:xfrm>
            <a:off x="777240" y="4310561"/>
            <a:ext cx="4887458" cy="747817"/>
          </a:xfrm>
        </p:spPr>
        <p:txBody>
          <a:bodyPr vert="horz" lIns="0" tIns="0" rIns="0" bIns="0" rtlCol="0" anchor="t">
            <a:normAutofit/>
          </a:bodyPr>
          <a:lstStyle/>
          <a:p>
            <a:pPr algn="l"/>
            <a:r>
              <a:rPr lang="en-US" sz="2000" dirty="0"/>
              <a:t>-Sindhu Poloju </a:t>
            </a:r>
          </a:p>
          <a:p>
            <a:pPr algn="l"/>
            <a:endParaRPr lang="en-US" sz="2000" dirty="0">
              <a:ea typeface="Calibri"/>
              <a:cs typeface="Calibri"/>
            </a:endParaRPr>
          </a:p>
        </p:txBody>
      </p:sp>
      <p:sp>
        <p:nvSpPr>
          <p:cNvPr id="4" name="Slide Number Placeholder 3">
            <a:extLst>
              <a:ext uri="{FF2B5EF4-FFF2-40B4-BE49-F238E27FC236}">
                <a16:creationId xmlns:a16="http://schemas.microsoft.com/office/drawing/2014/main" id="{5FEDC027-D6F6-C2AB-4C53-C19B15EC2D37}"/>
              </a:ext>
            </a:extLst>
          </p:cNvPr>
          <p:cNvSpPr>
            <a:spLocks noGrp="1"/>
          </p:cNvSpPr>
          <p:nvPr>
            <p:ph type="sldNum" sz="quarter" idx="12"/>
          </p:nvPr>
        </p:nvSpPr>
        <p:spPr>
          <a:xfrm>
            <a:off x="8671560" y="6488268"/>
            <a:ext cx="2743200" cy="233209"/>
          </a:xfrm>
        </p:spPr>
        <p:txBody>
          <a:bodyPr>
            <a:normAutofit/>
          </a:bodyPr>
          <a:lstStyle/>
          <a:p>
            <a:pPr>
              <a:lnSpc>
                <a:spcPct val="90000"/>
              </a:lnSpc>
              <a:spcAft>
                <a:spcPts val="600"/>
              </a:spcAft>
            </a:pPr>
            <a:fld id="{C01389E6-C847-4AD0-B56D-D205B2EAB1EE}" type="slidenum">
              <a:rPr lang="en-US">
                <a:solidFill>
                  <a:srgbClr val="FFFFFF"/>
                </a:solidFill>
              </a:rPr>
              <a:pPr>
                <a:lnSpc>
                  <a:spcPct val="90000"/>
                </a:lnSpc>
                <a:spcAft>
                  <a:spcPts val="600"/>
                </a:spcAft>
              </a:pPr>
              <a:t>1</a:t>
            </a:fld>
            <a:endParaRPr lang="en-US">
              <a:solidFill>
                <a:srgbClr val="FFFFFF"/>
              </a:solidFill>
            </a:endParaRPr>
          </a:p>
        </p:txBody>
      </p:sp>
    </p:spTree>
    <p:extLst>
      <p:ext uri="{BB962C8B-B14F-4D97-AF65-F5344CB8AC3E}">
        <p14:creationId xmlns:p14="http://schemas.microsoft.com/office/powerpoint/2010/main" val="22282375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A80A97F9-87C9-4710-B480-406EA55C9E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sp>
        <p:nvSpPr>
          <p:cNvPr id="33" name="Rectangle 32">
            <a:extLst>
              <a:ext uri="{FF2B5EF4-FFF2-40B4-BE49-F238E27FC236}">
                <a16:creationId xmlns:a16="http://schemas.microsoft.com/office/drawing/2014/main" id="{6D6F0AC2-F229-46DE-A0A2-5CB386CE90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0" y="0"/>
            <a:ext cx="12188952" cy="6858000"/>
          </a:xfrm>
          <a:prstGeom prst="rect">
            <a:avLst/>
          </a:prstGeom>
          <a:solidFill>
            <a:schemeClr val="bg2">
              <a:lumMod val="90000"/>
              <a:lumOff val="1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sp>
        <p:nvSpPr>
          <p:cNvPr id="2" name="Title 1">
            <a:extLst>
              <a:ext uri="{FF2B5EF4-FFF2-40B4-BE49-F238E27FC236}">
                <a16:creationId xmlns:a16="http://schemas.microsoft.com/office/drawing/2014/main" id="{627F92AC-89F0-5378-66D3-B7E10F64826F}"/>
              </a:ext>
            </a:extLst>
          </p:cNvPr>
          <p:cNvSpPr>
            <a:spLocks noGrp="1"/>
          </p:cNvSpPr>
          <p:nvPr>
            <p:ph type="title"/>
          </p:nvPr>
        </p:nvSpPr>
        <p:spPr>
          <a:xfrm>
            <a:off x="462764" y="3145"/>
            <a:ext cx="4892381" cy="1812537"/>
          </a:xfrm>
        </p:spPr>
        <p:txBody>
          <a:bodyPr anchor="b">
            <a:normAutofit/>
          </a:bodyPr>
          <a:lstStyle/>
          <a:p>
            <a:r>
              <a:rPr lang="en-US" sz="4400" dirty="0">
                <a:solidFill>
                  <a:schemeClr val="accent4">
                    <a:lumMod val="40000"/>
                    <a:lumOff val="60000"/>
                  </a:schemeClr>
                </a:solidFill>
              </a:rPr>
              <a:t>Research Design </a:t>
            </a:r>
          </a:p>
        </p:txBody>
      </p:sp>
      <p:sp>
        <p:nvSpPr>
          <p:cNvPr id="3" name="Content Placeholder 2">
            <a:extLst>
              <a:ext uri="{FF2B5EF4-FFF2-40B4-BE49-F238E27FC236}">
                <a16:creationId xmlns:a16="http://schemas.microsoft.com/office/drawing/2014/main" id="{731B3D30-6624-3BBF-60F8-B79E19192193}"/>
              </a:ext>
            </a:extLst>
          </p:cNvPr>
          <p:cNvSpPr>
            <a:spLocks noGrp="1"/>
          </p:cNvSpPr>
          <p:nvPr>
            <p:ph idx="1"/>
          </p:nvPr>
        </p:nvSpPr>
        <p:spPr>
          <a:xfrm>
            <a:off x="3145" y="2387600"/>
            <a:ext cx="5814925" cy="3390220"/>
          </a:xfrm>
        </p:spPr>
        <p:txBody>
          <a:bodyPr vert="horz" lIns="91440" tIns="45720" rIns="91440" bIns="45720" rtlCol="0" anchor="t">
            <a:noAutofit/>
          </a:bodyPr>
          <a:lstStyle/>
          <a:p>
            <a:r>
              <a:rPr lang="en-US" b="1" dirty="0">
                <a:solidFill>
                  <a:schemeClr val="accent4">
                    <a:lumMod val="40000"/>
                    <a:lumOff val="60000"/>
                  </a:schemeClr>
                </a:solidFill>
                <a:ea typeface="Calibri"/>
                <a:cs typeface="Calibri"/>
              </a:rPr>
              <a:t>Methodology:</a:t>
            </a:r>
            <a:r>
              <a:rPr lang="en-US" dirty="0">
                <a:ea typeface="Calibri"/>
                <a:cs typeface="Calibri"/>
              </a:rPr>
              <a:t> Quantitative Research Method</a:t>
            </a:r>
          </a:p>
          <a:p>
            <a:pPr>
              <a:buClr>
                <a:srgbClr val="C0C7DD"/>
              </a:buClr>
            </a:pPr>
            <a:r>
              <a:rPr lang="en-US" b="1" dirty="0">
                <a:solidFill>
                  <a:schemeClr val="accent4">
                    <a:lumMod val="40000"/>
                    <a:lumOff val="60000"/>
                  </a:schemeClr>
                </a:solidFill>
                <a:ea typeface="Calibri"/>
                <a:cs typeface="Calibri"/>
              </a:rPr>
              <a:t>Research Design:</a:t>
            </a:r>
            <a:r>
              <a:rPr lang="en-US" dirty="0">
                <a:solidFill>
                  <a:schemeClr val="accent4">
                    <a:lumMod val="20000"/>
                    <a:lumOff val="80000"/>
                  </a:schemeClr>
                </a:solidFill>
                <a:ea typeface="Calibri"/>
                <a:cs typeface="Calibri"/>
              </a:rPr>
              <a:t> </a:t>
            </a:r>
            <a:r>
              <a:rPr lang="en-US" dirty="0">
                <a:ea typeface="Calibri"/>
                <a:cs typeface="Calibri"/>
              </a:rPr>
              <a:t>Descriptive Design</a:t>
            </a:r>
          </a:p>
          <a:p>
            <a:pPr>
              <a:buClr>
                <a:srgbClr val="C0C7DD"/>
              </a:buClr>
            </a:pPr>
            <a:r>
              <a:rPr lang="en-US" b="1" dirty="0">
                <a:solidFill>
                  <a:schemeClr val="accent4">
                    <a:lumMod val="40000"/>
                    <a:lumOff val="60000"/>
                  </a:schemeClr>
                </a:solidFill>
                <a:ea typeface="Calibri"/>
                <a:cs typeface="Calibri"/>
              </a:rPr>
              <a:t>Variables: </a:t>
            </a:r>
            <a:r>
              <a:rPr lang="en-US" dirty="0">
                <a:solidFill>
                  <a:schemeClr val="accent4">
                    <a:lumMod val="40000"/>
                    <a:lumOff val="60000"/>
                  </a:schemeClr>
                </a:solidFill>
                <a:ea typeface="Calibri"/>
                <a:cs typeface="Calibri"/>
              </a:rPr>
              <a:t>   </a:t>
            </a:r>
          </a:p>
          <a:p>
            <a:pPr marL="0" indent="0">
              <a:buClr>
                <a:srgbClr val="C0C7DD"/>
              </a:buClr>
              <a:buNone/>
            </a:pPr>
            <a:r>
              <a:rPr lang="en-US" dirty="0">
                <a:solidFill>
                  <a:schemeClr val="accent4">
                    <a:lumMod val="40000"/>
                    <a:lumOff val="60000"/>
                  </a:schemeClr>
                </a:solidFill>
                <a:ea typeface="Calibri"/>
                <a:cs typeface="Calibri"/>
              </a:rPr>
              <a:t>        </a:t>
            </a:r>
            <a:r>
              <a:rPr lang="en-US" b="1" dirty="0">
                <a:solidFill>
                  <a:schemeClr val="accent4">
                    <a:lumMod val="40000"/>
                    <a:lumOff val="60000"/>
                  </a:schemeClr>
                </a:solidFill>
                <a:ea typeface="Calibri"/>
                <a:cs typeface="Calibri"/>
              </a:rPr>
              <a:t>Independent variable</a:t>
            </a:r>
            <a:r>
              <a:rPr lang="en-US" dirty="0">
                <a:ea typeface="Calibri"/>
                <a:cs typeface="Calibri"/>
              </a:rPr>
              <a:t> – Time Spent on Instagram</a:t>
            </a:r>
          </a:p>
          <a:p>
            <a:pPr marL="0" indent="0">
              <a:buClr>
                <a:srgbClr val="C0C7DD"/>
              </a:buClr>
              <a:buNone/>
            </a:pPr>
            <a:r>
              <a:rPr lang="en-US" dirty="0">
                <a:ea typeface="Calibri"/>
                <a:cs typeface="Calibri"/>
              </a:rPr>
              <a:t>         </a:t>
            </a:r>
            <a:r>
              <a:rPr lang="en-US" b="1" dirty="0">
                <a:solidFill>
                  <a:schemeClr val="accent4">
                    <a:lumMod val="40000"/>
                    <a:lumOff val="60000"/>
                  </a:schemeClr>
                </a:solidFill>
                <a:ea typeface="Calibri"/>
                <a:cs typeface="Calibri"/>
              </a:rPr>
              <a:t>Dependent variable</a:t>
            </a:r>
            <a:r>
              <a:rPr lang="en-US" dirty="0">
                <a:ea typeface="Calibri"/>
                <a:cs typeface="Calibri"/>
              </a:rPr>
              <a:t>- Grades of the Students</a:t>
            </a:r>
          </a:p>
          <a:p>
            <a:pPr marL="0" indent="0">
              <a:buClr>
                <a:srgbClr val="C0C7DD"/>
              </a:buClr>
              <a:buNone/>
            </a:pPr>
            <a:endParaRPr lang="en-US" dirty="0">
              <a:ea typeface="Calibri"/>
              <a:cs typeface="Calibri"/>
            </a:endParaRPr>
          </a:p>
        </p:txBody>
      </p:sp>
      <p:sp>
        <p:nvSpPr>
          <p:cNvPr id="35" name="Rectangle 34">
            <a:extLst>
              <a:ext uri="{FF2B5EF4-FFF2-40B4-BE49-F238E27FC236}">
                <a16:creationId xmlns:a16="http://schemas.microsoft.com/office/drawing/2014/main" id="{6988DF46-BB01-4433-86D4-321BC88CE3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24167" y="476600"/>
            <a:ext cx="5888959" cy="590634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bstract blurred public library with bookshelves">
            <a:extLst>
              <a:ext uri="{FF2B5EF4-FFF2-40B4-BE49-F238E27FC236}">
                <a16:creationId xmlns:a16="http://schemas.microsoft.com/office/drawing/2014/main" id="{D2119AB4-4869-7E8B-C158-9A82FB887CEC}"/>
              </a:ext>
            </a:extLst>
          </p:cNvPr>
          <p:cNvPicPr>
            <a:picLocks noChangeAspect="1"/>
          </p:cNvPicPr>
          <p:nvPr/>
        </p:nvPicPr>
        <p:blipFill rotWithShape="1">
          <a:blip r:embed="rId2"/>
          <a:srcRect l="5509" r="27741"/>
          <a:stretch/>
        </p:blipFill>
        <p:spPr>
          <a:xfrm>
            <a:off x="5821119" y="474937"/>
            <a:ext cx="5888959" cy="5888959"/>
          </a:xfrm>
          <a:prstGeom prst="rect">
            <a:avLst/>
          </a:prstGeom>
        </p:spPr>
      </p:pic>
    </p:spTree>
    <p:extLst>
      <p:ext uri="{BB962C8B-B14F-4D97-AF65-F5344CB8AC3E}">
        <p14:creationId xmlns:p14="http://schemas.microsoft.com/office/powerpoint/2010/main" val="35763124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CD62DB5A-5AA0-4E7E-94AB-AD20F02CA8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bg1"/>
              </a:solidFill>
              <a:latin typeface="+mj-lt"/>
            </a:endParaRPr>
          </a:p>
        </p:txBody>
      </p:sp>
      <p:sp>
        <p:nvSpPr>
          <p:cNvPr id="26" name="Rectangle 25">
            <a:extLst>
              <a:ext uri="{FF2B5EF4-FFF2-40B4-BE49-F238E27FC236}">
                <a16:creationId xmlns:a16="http://schemas.microsoft.com/office/drawing/2014/main" id="{0F086ECE-EF43-4B07-9DD0-59679471A0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lumMod val="90000"/>
              <a:lumOff val="1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bg1"/>
              </a:solidFill>
              <a:latin typeface="+mj-lt"/>
            </a:endParaRPr>
          </a:p>
        </p:txBody>
      </p:sp>
      <p:sp useBgFill="1">
        <p:nvSpPr>
          <p:cNvPr id="28" name="Rectangle 27">
            <a:extLst>
              <a:ext uri="{FF2B5EF4-FFF2-40B4-BE49-F238E27FC236}">
                <a16:creationId xmlns:a16="http://schemas.microsoft.com/office/drawing/2014/main" id="{5DB84597-3185-4C7A-A2CB-6413E167EE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userDrawn="1">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bg1"/>
              </a:solidFill>
              <a:latin typeface="+mj-lt"/>
            </a:endParaRPr>
          </a:p>
        </p:txBody>
      </p:sp>
      <p:sp useBgFill="1">
        <p:nvSpPr>
          <p:cNvPr id="30" name="Rectangle 29">
            <a:extLst>
              <a:ext uri="{FF2B5EF4-FFF2-40B4-BE49-F238E27FC236}">
                <a16:creationId xmlns:a16="http://schemas.microsoft.com/office/drawing/2014/main" id="{E2748806-3AF5-4078-830A-C1F26BF1B2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pic>
        <p:nvPicPr>
          <p:cNvPr id="17" name="Content Placeholder 16" descr="A stone statue of a gorilla in a garden&#10;&#10;Description automatically generated">
            <a:extLst>
              <a:ext uri="{FF2B5EF4-FFF2-40B4-BE49-F238E27FC236}">
                <a16:creationId xmlns:a16="http://schemas.microsoft.com/office/drawing/2014/main" id="{B6941A64-E2D1-02C4-3BC7-E71D1A2BB9EA}"/>
              </a:ext>
            </a:extLst>
          </p:cNvPr>
          <p:cNvPicPr>
            <a:picLocks noGrp="1" noChangeAspect="1"/>
          </p:cNvPicPr>
          <p:nvPr>
            <p:ph idx="1"/>
          </p:nvPr>
        </p:nvPicPr>
        <p:blipFill rotWithShape="1">
          <a:blip r:embed="rId2">
            <a:alphaModFix/>
            <a:extLst>
              <a:ext uri="{837473B0-CC2E-450A-ABE3-18F120FF3D39}">
                <a1611:picAttrSrcUrl xmlns:a1611="http://schemas.microsoft.com/office/drawing/2016/11/main" r:id="rId3"/>
              </a:ext>
            </a:extLst>
          </a:blip>
          <a:srcRect b="15730"/>
          <a:stretch/>
        </p:blipFill>
        <p:spPr>
          <a:xfrm>
            <a:off x="20" y="10"/>
            <a:ext cx="12191980" cy="6857990"/>
          </a:xfrm>
          <a:prstGeom prst="rect">
            <a:avLst/>
          </a:prstGeom>
        </p:spPr>
      </p:pic>
      <p:sp>
        <p:nvSpPr>
          <p:cNvPr id="32" name="Rectangle 31">
            <a:extLst>
              <a:ext uri="{FF2B5EF4-FFF2-40B4-BE49-F238E27FC236}">
                <a16:creationId xmlns:a16="http://schemas.microsoft.com/office/drawing/2014/main" id="{34FBEBF3-C941-4CB0-8AC2-3B50E1371B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52153" y="-1181847"/>
            <a:ext cx="6858000" cy="9221694"/>
          </a:xfrm>
          <a:prstGeom prst="rect">
            <a:avLst/>
          </a:prstGeom>
          <a:gradFill>
            <a:gsLst>
              <a:gs pos="100000">
                <a:srgbClr val="000000">
                  <a:alpha val="0"/>
                </a:srgbClr>
              </a:gs>
              <a:gs pos="0">
                <a:schemeClr val="tx1"/>
              </a:gs>
              <a:gs pos="0">
                <a:srgbClr val="000000">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131C261-88D9-4155-FFD7-5D394FC19377}"/>
              </a:ext>
            </a:extLst>
          </p:cNvPr>
          <p:cNvSpPr>
            <a:spLocks noGrp="1"/>
          </p:cNvSpPr>
          <p:nvPr>
            <p:ph type="title"/>
          </p:nvPr>
        </p:nvSpPr>
        <p:spPr>
          <a:xfrm>
            <a:off x="2734376" y="2280344"/>
            <a:ext cx="9076622" cy="4088504"/>
          </a:xfrm>
        </p:spPr>
        <p:txBody>
          <a:bodyPr vert="horz" lIns="91440" tIns="45720" rIns="91440" bIns="45720" rtlCol="0" anchor="b">
            <a:normAutofit/>
          </a:bodyPr>
          <a:lstStyle/>
          <a:p>
            <a:pPr algn="r"/>
            <a:r>
              <a:rPr lang="en-US" sz="3200" b="1" dirty="0">
                <a:solidFill>
                  <a:srgbClr val="FFFFFF"/>
                </a:solidFill>
                <a:ea typeface="+mj-lt"/>
                <a:cs typeface="+mj-lt"/>
              </a:rPr>
              <a:t>Population</a:t>
            </a:r>
            <a:r>
              <a:rPr lang="en-US" sz="3200" dirty="0">
                <a:solidFill>
                  <a:srgbClr val="FFFFFF"/>
                </a:solidFill>
                <a:ea typeface="+mj-lt"/>
                <a:cs typeface="+mj-lt"/>
              </a:rPr>
              <a:t>: Indian Graduate students at Pittsburg State University- 500</a:t>
            </a:r>
            <a:br>
              <a:rPr lang="en-US" sz="3200" dirty="0">
                <a:ea typeface="+mj-lt"/>
                <a:cs typeface="+mj-lt"/>
              </a:rPr>
            </a:br>
            <a:br>
              <a:rPr lang="en-US" sz="3200" dirty="0">
                <a:ea typeface="+mj-lt"/>
                <a:cs typeface="+mj-lt"/>
              </a:rPr>
            </a:br>
            <a:r>
              <a:rPr lang="en-US" sz="3200" b="1" dirty="0">
                <a:solidFill>
                  <a:srgbClr val="FFFFFF"/>
                </a:solidFill>
                <a:ea typeface="+mj-lt"/>
                <a:cs typeface="+mj-lt"/>
              </a:rPr>
              <a:t>Sample Size</a:t>
            </a:r>
            <a:r>
              <a:rPr lang="en-US" sz="3200" dirty="0">
                <a:solidFill>
                  <a:srgbClr val="FFFFFF"/>
                </a:solidFill>
                <a:ea typeface="+mj-lt"/>
                <a:cs typeface="+mj-lt"/>
              </a:rPr>
              <a:t>: 218 participants, age 21-27years.</a:t>
            </a:r>
            <a:br>
              <a:rPr lang="en-US" sz="3200" dirty="0">
                <a:ea typeface="+mj-lt"/>
                <a:cs typeface="+mj-lt"/>
              </a:rPr>
            </a:br>
            <a:endParaRPr lang="en-US" sz="3200"/>
          </a:p>
          <a:p>
            <a:pPr algn="r"/>
            <a:r>
              <a:rPr lang="en-US" sz="3200" b="1" dirty="0">
                <a:solidFill>
                  <a:srgbClr val="FFFFFF"/>
                </a:solidFill>
                <a:ea typeface="+mj-lt"/>
                <a:cs typeface="+mj-lt"/>
              </a:rPr>
              <a:t>Sampling Technique</a:t>
            </a:r>
            <a:r>
              <a:rPr lang="en-US" sz="3200" dirty="0">
                <a:solidFill>
                  <a:srgbClr val="FFFFFF"/>
                </a:solidFill>
                <a:ea typeface="+mj-lt"/>
                <a:cs typeface="+mj-lt"/>
              </a:rPr>
              <a:t>: Convenience Sampling</a:t>
            </a:r>
            <a:endParaRPr lang="en-US" sz="3200" dirty="0"/>
          </a:p>
          <a:p>
            <a:pPr algn="r"/>
            <a:endParaRPr lang="en-US" sz="6000">
              <a:solidFill>
                <a:srgbClr val="FFFFFF"/>
              </a:solidFill>
            </a:endParaRPr>
          </a:p>
        </p:txBody>
      </p:sp>
      <p:sp>
        <p:nvSpPr>
          <p:cNvPr id="19" name="TextBox 18">
            <a:extLst>
              <a:ext uri="{FF2B5EF4-FFF2-40B4-BE49-F238E27FC236}">
                <a16:creationId xmlns:a16="http://schemas.microsoft.com/office/drawing/2014/main" id="{B781C4BE-E0D3-F712-76D6-44B8A5AC17D1}"/>
              </a:ext>
            </a:extLst>
          </p:cNvPr>
          <p:cNvSpPr txBox="1"/>
          <p:nvPr/>
        </p:nvSpPr>
        <p:spPr>
          <a:xfrm>
            <a:off x="9737482" y="6657945"/>
            <a:ext cx="2454518" cy="200055"/>
          </a:xfrm>
          <a:prstGeom prst="rect">
            <a:avLst/>
          </a:prstGeom>
          <a:solidFill>
            <a:srgbClr val="000000"/>
          </a:solidFill>
        </p:spPr>
        <p:txBody>
          <a:bodyPr wrap="none">
            <a:spAutoFit/>
          </a:bodyPr>
          <a:lstStyle/>
          <a:p>
            <a:pPr algn="r">
              <a:spcAft>
                <a:spcPts val="600"/>
              </a:spcAft>
            </a:pPr>
            <a:r>
              <a:rPr lang="en-US" sz="700">
                <a:solidFill>
                  <a:srgbClr val="FFFFFF"/>
                </a:solidFill>
                <a:hlinkClick r:id="rId3">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4">
                  <a:extLst>
                    <a:ext uri="{A12FA001-AC4F-418D-AE19-62706E023703}">
                      <ahyp:hlinkClr xmlns:ahyp="http://schemas.microsoft.com/office/drawing/2018/hyperlinkcolor" val="tx"/>
                    </a:ext>
                  </a:extLst>
                </a:hlinkClick>
              </a:rPr>
              <a:t>CC BY-SA-NC</a:t>
            </a:r>
            <a:r>
              <a:rPr lang="en-US" sz="700">
                <a:solidFill>
                  <a:srgbClr val="FFFFFF"/>
                </a:solidFill>
              </a:rPr>
              <a:t>.</a:t>
            </a:r>
          </a:p>
        </p:txBody>
      </p:sp>
      <p:sp>
        <p:nvSpPr>
          <p:cNvPr id="21" name="TextBox 20">
            <a:extLst>
              <a:ext uri="{FF2B5EF4-FFF2-40B4-BE49-F238E27FC236}">
                <a16:creationId xmlns:a16="http://schemas.microsoft.com/office/drawing/2014/main" id="{B5CC57DE-E27C-623F-A937-DC9CC6F201B6}"/>
              </a:ext>
            </a:extLst>
          </p:cNvPr>
          <p:cNvSpPr txBox="1"/>
          <p:nvPr/>
        </p:nvSpPr>
        <p:spPr>
          <a:xfrm>
            <a:off x="4536280" y="392906"/>
            <a:ext cx="6250781" cy="646331"/>
          </a:xfrm>
          <a:prstGeom prst="rect">
            <a:avLst/>
          </a:prstGeom>
          <a:solidFill>
            <a:schemeClr val="bg2">
              <a:lumMod val="25000"/>
              <a:lumOff val="75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3600" b="1">
                <a:solidFill>
                  <a:srgbClr val="FF0000"/>
                </a:solidFill>
              </a:rPr>
              <a:t>Population and Sample Size</a:t>
            </a:r>
            <a:endParaRPr lang="en-US" sz="3600" b="1">
              <a:solidFill>
                <a:srgbClr val="FF0000"/>
              </a:solidFill>
              <a:ea typeface="Calibri"/>
              <a:cs typeface="Calibri"/>
            </a:endParaRPr>
          </a:p>
        </p:txBody>
      </p:sp>
    </p:spTree>
    <p:extLst>
      <p:ext uri="{BB962C8B-B14F-4D97-AF65-F5344CB8AC3E}">
        <p14:creationId xmlns:p14="http://schemas.microsoft.com/office/powerpoint/2010/main" val="28240476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A1A4AE-4497-8C87-3F75-B27BCF59A9D0}"/>
              </a:ext>
            </a:extLst>
          </p:cNvPr>
          <p:cNvSpPr>
            <a:spLocks noGrp="1"/>
          </p:cNvSpPr>
          <p:nvPr>
            <p:ph type="title"/>
          </p:nvPr>
        </p:nvSpPr>
        <p:spPr/>
        <p:txBody>
          <a:bodyPr/>
          <a:lstStyle/>
          <a:p>
            <a:endParaRPr lang="en-US" dirty="0"/>
          </a:p>
          <a:p>
            <a:endParaRPr lang="en-US"/>
          </a:p>
        </p:txBody>
      </p:sp>
      <p:sp>
        <p:nvSpPr>
          <p:cNvPr id="3" name="Content Placeholder 2">
            <a:extLst>
              <a:ext uri="{FF2B5EF4-FFF2-40B4-BE49-F238E27FC236}">
                <a16:creationId xmlns:a16="http://schemas.microsoft.com/office/drawing/2014/main" id="{F686823D-52A5-557C-9F2A-11FA42819E08}"/>
              </a:ext>
            </a:extLst>
          </p:cNvPr>
          <p:cNvSpPr>
            <a:spLocks noGrp="1"/>
          </p:cNvSpPr>
          <p:nvPr>
            <p:ph idx="1"/>
          </p:nvPr>
        </p:nvSpPr>
        <p:spPr>
          <a:xfrm>
            <a:off x="602357" y="529254"/>
            <a:ext cx="10637518" cy="5512480"/>
          </a:xfrm>
        </p:spPr>
        <p:txBody>
          <a:bodyPr vert="horz" lIns="91440" tIns="45720" rIns="91440" bIns="45720" rtlCol="0" anchor="t">
            <a:normAutofit lnSpcReduction="10000"/>
          </a:bodyPr>
          <a:lstStyle/>
          <a:p>
            <a:pPr marL="0" indent="0">
              <a:buNone/>
            </a:pPr>
            <a:r>
              <a:rPr lang="en-US" sz="3600" b="1" dirty="0">
                <a:solidFill>
                  <a:schemeClr val="accent4">
                    <a:lumMod val="20000"/>
                    <a:lumOff val="80000"/>
                  </a:schemeClr>
                </a:solidFill>
                <a:ea typeface="+mn-lt"/>
                <a:cs typeface="+mn-lt"/>
              </a:rPr>
              <a:t>Role of the Researcher </a:t>
            </a:r>
            <a:endParaRPr lang="en-US" dirty="0">
              <a:solidFill>
                <a:schemeClr val="accent4">
                  <a:lumMod val="20000"/>
                  <a:lumOff val="80000"/>
                </a:schemeClr>
              </a:solidFill>
              <a:ea typeface="+mn-lt"/>
              <a:cs typeface="+mn-lt"/>
            </a:endParaRPr>
          </a:p>
          <a:p>
            <a:pPr marL="571500" indent="-571500"/>
            <a:r>
              <a:rPr lang="en-US" dirty="0">
                <a:solidFill>
                  <a:schemeClr val="accent4">
                    <a:lumMod val="20000"/>
                    <a:lumOff val="80000"/>
                  </a:schemeClr>
                </a:solidFill>
                <a:ea typeface="+mn-lt"/>
                <a:cs typeface="+mn-lt"/>
              </a:rPr>
              <a:t>Frame survey questions aligning with study objectives to assess Instagram usage and academic performance.</a:t>
            </a:r>
            <a:endParaRPr lang="en-US" dirty="0">
              <a:solidFill>
                <a:schemeClr val="accent4">
                  <a:lumMod val="20000"/>
                  <a:lumOff val="80000"/>
                </a:schemeClr>
              </a:solidFill>
              <a:ea typeface="Calibri"/>
              <a:cs typeface="Calibri"/>
            </a:endParaRPr>
          </a:p>
          <a:p>
            <a:pPr marL="571500" indent="-571500"/>
            <a:r>
              <a:rPr lang="en-US" dirty="0">
                <a:solidFill>
                  <a:schemeClr val="accent4">
                    <a:lumMod val="20000"/>
                    <a:lumOff val="80000"/>
                  </a:schemeClr>
                </a:solidFill>
                <a:ea typeface="+mn-lt"/>
                <a:cs typeface="+mn-lt"/>
              </a:rPr>
              <a:t>Collect data from participants' responses through surveys distributed to Indian graduate students.</a:t>
            </a:r>
            <a:endParaRPr lang="en-US" dirty="0">
              <a:solidFill>
                <a:schemeClr val="accent4">
                  <a:lumMod val="20000"/>
                  <a:lumOff val="80000"/>
                </a:schemeClr>
              </a:solidFill>
              <a:ea typeface="Calibri"/>
              <a:cs typeface="Calibri"/>
            </a:endParaRPr>
          </a:p>
          <a:p>
            <a:pPr marL="571500" indent="-571500"/>
            <a:r>
              <a:rPr lang="en-US" dirty="0">
                <a:solidFill>
                  <a:schemeClr val="accent4">
                    <a:lumMod val="20000"/>
                    <a:lumOff val="80000"/>
                  </a:schemeClr>
                </a:solidFill>
                <a:ea typeface="+mn-lt"/>
                <a:cs typeface="+mn-lt"/>
              </a:rPr>
              <a:t>Analyze findings and clean up data to determine the relationship between Instagram usage and grades.</a:t>
            </a:r>
            <a:endParaRPr lang="en-US" dirty="0">
              <a:solidFill>
                <a:schemeClr val="accent4">
                  <a:lumMod val="20000"/>
                  <a:lumOff val="80000"/>
                </a:schemeClr>
              </a:solidFill>
              <a:ea typeface="Calibri"/>
              <a:cs typeface="Calibri"/>
            </a:endParaRPr>
          </a:p>
          <a:p>
            <a:pPr marL="571500" indent="-571500"/>
            <a:r>
              <a:rPr lang="en-US" dirty="0">
                <a:solidFill>
                  <a:schemeClr val="accent4">
                    <a:lumMod val="20000"/>
                    <a:lumOff val="80000"/>
                  </a:schemeClr>
                </a:solidFill>
                <a:ea typeface="+mn-lt"/>
                <a:cs typeface="+mn-lt"/>
              </a:rPr>
              <a:t>Ensure ethical conduct by obtaining approval, informed consent, and protecting participants' rights.</a:t>
            </a:r>
          </a:p>
          <a:p>
            <a:pPr marL="0" indent="0">
              <a:buClr>
                <a:srgbClr val="C0C7DD"/>
              </a:buClr>
              <a:buNone/>
            </a:pPr>
            <a:endParaRPr lang="en-US" sz="2400" b="1" dirty="0">
              <a:solidFill>
                <a:schemeClr val="bg1"/>
              </a:solidFill>
              <a:ea typeface="Calibri"/>
              <a:cs typeface="Calibri"/>
            </a:endParaRPr>
          </a:p>
          <a:p>
            <a:pPr marL="0" indent="0">
              <a:buClr>
                <a:srgbClr val="C0C7DD"/>
              </a:buClr>
              <a:buNone/>
            </a:pPr>
            <a:r>
              <a:rPr lang="en-US" sz="3600" b="1" dirty="0">
                <a:solidFill>
                  <a:schemeClr val="accent4">
                    <a:lumMod val="20000"/>
                    <a:lumOff val="80000"/>
                  </a:schemeClr>
                </a:solidFill>
                <a:ea typeface="+mn-lt"/>
                <a:cs typeface="+mn-lt"/>
              </a:rPr>
              <a:t>Validity and Reliability</a:t>
            </a:r>
            <a:endParaRPr lang="en-US" sz="3600" b="1" dirty="0">
              <a:solidFill>
                <a:schemeClr val="accent4">
                  <a:lumMod val="20000"/>
                  <a:lumOff val="80000"/>
                </a:schemeClr>
              </a:solidFill>
              <a:ea typeface="Calibri"/>
              <a:cs typeface="Calibri"/>
            </a:endParaRPr>
          </a:p>
          <a:p>
            <a:pPr>
              <a:buClr>
                <a:srgbClr val="C0C7DD"/>
              </a:buClr>
            </a:pPr>
            <a:r>
              <a:rPr lang="en-US" dirty="0">
                <a:ea typeface="+mn-lt"/>
                <a:cs typeface="+mn-lt"/>
              </a:rPr>
              <a:t>Validation and reliability will be utilized to achieve trustworthiness and consistency in findings.</a:t>
            </a:r>
            <a:endParaRPr lang="en-US" dirty="0">
              <a:ea typeface="Calibri"/>
              <a:cs typeface="Calibri"/>
            </a:endParaRPr>
          </a:p>
          <a:p>
            <a:pPr>
              <a:buClr>
                <a:srgbClr val="C0C7DD"/>
              </a:buClr>
            </a:pPr>
            <a:r>
              <a:rPr lang="en-US" b="1" dirty="0">
                <a:solidFill>
                  <a:schemeClr val="accent4">
                    <a:lumMod val="20000"/>
                    <a:lumOff val="80000"/>
                  </a:schemeClr>
                </a:solidFill>
                <a:ea typeface="+mn-lt"/>
                <a:cs typeface="+mn-lt"/>
              </a:rPr>
              <a:t>Validation Technique: </a:t>
            </a:r>
            <a:r>
              <a:rPr lang="en-US" dirty="0">
                <a:ea typeface="+mn-lt"/>
                <a:cs typeface="+mn-lt"/>
              </a:rPr>
              <a:t>Internal Validation</a:t>
            </a:r>
            <a:endParaRPr lang="en-US" dirty="0"/>
          </a:p>
          <a:p>
            <a:pPr>
              <a:buClr>
                <a:srgbClr val="C0C7DD"/>
              </a:buClr>
            </a:pPr>
            <a:r>
              <a:rPr lang="en-US" b="1" dirty="0">
                <a:solidFill>
                  <a:schemeClr val="accent4">
                    <a:lumMod val="20000"/>
                    <a:lumOff val="80000"/>
                  </a:schemeClr>
                </a:solidFill>
                <a:ea typeface="+mn-lt"/>
                <a:cs typeface="+mn-lt"/>
              </a:rPr>
              <a:t>Reliability Technique:</a:t>
            </a:r>
            <a:r>
              <a:rPr lang="en-US" dirty="0">
                <a:ea typeface="+mn-lt"/>
                <a:cs typeface="+mn-lt"/>
              </a:rPr>
              <a:t> Internal Consistency Reliability</a:t>
            </a:r>
            <a:endParaRPr lang="en-US" dirty="0"/>
          </a:p>
          <a:p>
            <a:pPr>
              <a:buClr>
                <a:srgbClr val="C0C7DD"/>
              </a:buClr>
            </a:pPr>
            <a:endParaRPr lang="en-US">
              <a:ea typeface="Calibri"/>
              <a:cs typeface="Calibri"/>
            </a:endParaRPr>
          </a:p>
        </p:txBody>
      </p:sp>
    </p:spTree>
    <p:extLst>
      <p:ext uri="{BB962C8B-B14F-4D97-AF65-F5344CB8AC3E}">
        <p14:creationId xmlns:p14="http://schemas.microsoft.com/office/powerpoint/2010/main" val="20132580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6647E6-6C10-45D4-766E-7A8E3C5DBA89}"/>
              </a:ext>
            </a:extLst>
          </p:cNvPr>
          <p:cNvSpPr>
            <a:spLocks noGrp="1"/>
          </p:cNvSpPr>
          <p:nvPr>
            <p:ph type="title"/>
          </p:nvPr>
        </p:nvSpPr>
        <p:spPr>
          <a:xfrm>
            <a:off x="777242" y="388938"/>
            <a:ext cx="3505676" cy="1146970"/>
          </a:xfrm>
        </p:spPr>
        <p:txBody>
          <a:bodyPr>
            <a:normAutofit fontScale="90000"/>
          </a:bodyPr>
          <a:lstStyle/>
          <a:p>
            <a:r>
              <a:rPr lang="en-US" sz="3200">
                <a:ea typeface="+mj-lt"/>
                <a:cs typeface="+mj-lt"/>
              </a:rPr>
              <a:t>DATA COLLECTION METHOD</a:t>
            </a:r>
            <a:endParaRPr lang="en-US" sz="3200"/>
          </a:p>
          <a:p>
            <a:endParaRPr lang="en-US"/>
          </a:p>
        </p:txBody>
      </p:sp>
      <p:graphicFrame>
        <p:nvGraphicFramePr>
          <p:cNvPr id="4" name="Content Placeholder 3">
            <a:extLst>
              <a:ext uri="{FF2B5EF4-FFF2-40B4-BE49-F238E27FC236}">
                <a16:creationId xmlns:a16="http://schemas.microsoft.com/office/drawing/2014/main" id="{8C1F0095-AF78-6C5B-A304-4368F82F770A}"/>
              </a:ext>
            </a:extLst>
          </p:cNvPr>
          <p:cNvGraphicFramePr>
            <a:graphicFrameLocks noGrp="1"/>
          </p:cNvGraphicFramePr>
          <p:nvPr>
            <p:ph idx="1"/>
            <p:extLst>
              <p:ext uri="{D42A27DB-BD31-4B8C-83A1-F6EECF244321}">
                <p14:modId xmlns:p14="http://schemas.microsoft.com/office/powerpoint/2010/main" val="1606624303"/>
              </p:ext>
            </p:extLst>
          </p:nvPr>
        </p:nvGraphicFramePr>
        <p:xfrm>
          <a:off x="777875" y="1254125"/>
          <a:ext cx="10636250" cy="51895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788514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2672A3-05D0-7DE7-171B-01B8AA3F5B71}"/>
              </a:ext>
            </a:extLst>
          </p:cNvPr>
          <p:cNvSpPr>
            <a:spLocks noGrp="1"/>
          </p:cNvSpPr>
          <p:nvPr>
            <p:ph type="title"/>
          </p:nvPr>
        </p:nvSpPr>
        <p:spPr/>
        <p:txBody>
          <a:bodyPr/>
          <a:lstStyle/>
          <a:p>
            <a:r>
              <a:rPr lang="en-US">
                <a:ea typeface="+mj-lt"/>
                <a:cs typeface="+mj-lt"/>
              </a:rPr>
              <a:t>Data Analysis Procedure</a:t>
            </a:r>
            <a:endParaRPr lang="en-US"/>
          </a:p>
          <a:p>
            <a:endParaRPr lang="en-US"/>
          </a:p>
        </p:txBody>
      </p:sp>
      <p:graphicFrame>
        <p:nvGraphicFramePr>
          <p:cNvPr id="5" name="Content Placeholder 2">
            <a:extLst>
              <a:ext uri="{FF2B5EF4-FFF2-40B4-BE49-F238E27FC236}">
                <a16:creationId xmlns:a16="http://schemas.microsoft.com/office/drawing/2014/main" id="{EACA3785-A77B-853A-D617-7010673E702E}"/>
              </a:ext>
            </a:extLst>
          </p:cNvPr>
          <p:cNvGraphicFramePr>
            <a:graphicFrameLocks noGrp="1"/>
          </p:cNvGraphicFramePr>
          <p:nvPr>
            <p:ph idx="1"/>
            <p:extLst>
              <p:ext uri="{D42A27DB-BD31-4B8C-83A1-F6EECF244321}">
                <p14:modId xmlns:p14="http://schemas.microsoft.com/office/powerpoint/2010/main" val="1053519623"/>
              </p:ext>
            </p:extLst>
          </p:nvPr>
        </p:nvGraphicFramePr>
        <p:xfrm>
          <a:off x="1124980" y="1904849"/>
          <a:ext cx="10289780" cy="423401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277598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CD62DB5A-5AA0-4E7E-94AB-AD20F02CA8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bg1"/>
              </a:solidFill>
              <a:latin typeface="+mj-lt"/>
            </a:endParaRPr>
          </a:p>
        </p:txBody>
      </p:sp>
      <p:sp>
        <p:nvSpPr>
          <p:cNvPr id="20" name="Rectangle 19">
            <a:extLst>
              <a:ext uri="{FF2B5EF4-FFF2-40B4-BE49-F238E27FC236}">
                <a16:creationId xmlns:a16="http://schemas.microsoft.com/office/drawing/2014/main" id="{0F086ECE-EF43-4B07-9DD0-59679471A0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lumMod val="90000"/>
              <a:lumOff val="1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bg1"/>
              </a:solidFill>
              <a:latin typeface="+mj-lt"/>
            </a:endParaRPr>
          </a:p>
        </p:txBody>
      </p:sp>
      <p:sp useBgFill="1">
        <p:nvSpPr>
          <p:cNvPr id="21" name="Rectangle 20">
            <a:extLst>
              <a:ext uri="{FF2B5EF4-FFF2-40B4-BE49-F238E27FC236}">
                <a16:creationId xmlns:a16="http://schemas.microsoft.com/office/drawing/2014/main" id="{2BAF6C38-492C-4EA2-9BD9-B3CCDF4220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userDrawn="1">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bg1"/>
              </a:solidFill>
              <a:latin typeface="+mj-lt"/>
            </a:endParaRPr>
          </a:p>
        </p:txBody>
      </p:sp>
      <p:sp useBgFill="1">
        <p:nvSpPr>
          <p:cNvPr id="22" name="Rectangle 21">
            <a:extLst>
              <a:ext uri="{FF2B5EF4-FFF2-40B4-BE49-F238E27FC236}">
                <a16:creationId xmlns:a16="http://schemas.microsoft.com/office/drawing/2014/main" id="{F518D20D-5F05-49C3-8900-68783F8ACB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bg1"/>
              </a:solidFill>
              <a:latin typeface="+mj-lt"/>
            </a:endParaRPr>
          </a:p>
        </p:txBody>
      </p:sp>
      <p:sp>
        <p:nvSpPr>
          <p:cNvPr id="23" name="Rectangle 22">
            <a:extLst>
              <a:ext uri="{FF2B5EF4-FFF2-40B4-BE49-F238E27FC236}">
                <a16:creationId xmlns:a16="http://schemas.microsoft.com/office/drawing/2014/main" id="{FF50CA5B-2FF8-43D9-B7D8-3BDE1BFD3C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lumMod val="90000"/>
              <a:lumOff val="1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bg1"/>
              </a:solidFill>
              <a:latin typeface="+mj-lt"/>
            </a:endParaRPr>
          </a:p>
        </p:txBody>
      </p:sp>
      <p:pic>
        <p:nvPicPr>
          <p:cNvPr id="4" name="Content Placeholder 3" descr="A white card with black text&#10;&#10;Description automatically generated">
            <a:extLst>
              <a:ext uri="{FF2B5EF4-FFF2-40B4-BE49-F238E27FC236}">
                <a16:creationId xmlns:a16="http://schemas.microsoft.com/office/drawing/2014/main" id="{3FDFC680-5916-214C-AEA0-1315A306E220}"/>
              </a:ext>
            </a:extLst>
          </p:cNvPr>
          <p:cNvPicPr>
            <a:picLocks noGrp="1" noChangeAspect="1"/>
          </p:cNvPicPr>
          <p:nvPr>
            <p:ph idx="1"/>
          </p:nvPr>
        </p:nvPicPr>
        <p:blipFill rotWithShape="1">
          <a:blip r:embed="rId2"/>
          <a:srcRect t="4955" r="1" b="1738"/>
          <a:stretch/>
        </p:blipFill>
        <p:spPr>
          <a:xfrm>
            <a:off x="484631" y="484631"/>
            <a:ext cx="11222738" cy="5890350"/>
          </a:xfrm>
          <a:prstGeom prst="rect">
            <a:avLst/>
          </a:prstGeom>
        </p:spPr>
      </p:pic>
    </p:spTree>
    <p:extLst>
      <p:ext uri="{BB962C8B-B14F-4D97-AF65-F5344CB8AC3E}">
        <p14:creationId xmlns:p14="http://schemas.microsoft.com/office/powerpoint/2010/main" val="24583287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A80A97F9-87C9-4710-B480-406EA55C9E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bg1"/>
              </a:solidFill>
              <a:latin typeface="+mj-lt"/>
            </a:endParaRPr>
          </a:p>
        </p:txBody>
      </p:sp>
      <p:sp>
        <p:nvSpPr>
          <p:cNvPr id="21" name="Rectangle 20">
            <a:extLst>
              <a:ext uri="{FF2B5EF4-FFF2-40B4-BE49-F238E27FC236}">
                <a16:creationId xmlns:a16="http://schemas.microsoft.com/office/drawing/2014/main" id="{6D6F0AC2-F229-46DE-A0A2-5CB386CE90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0" y="0"/>
            <a:ext cx="12188952" cy="6858000"/>
          </a:xfrm>
          <a:prstGeom prst="rect">
            <a:avLst/>
          </a:prstGeom>
          <a:solidFill>
            <a:schemeClr val="bg2">
              <a:lumMod val="90000"/>
              <a:lumOff val="1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bg1"/>
              </a:solidFill>
              <a:latin typeface="+mj-lt"/>
            </a:endParaRPr>
          </a:p>
        </p:txBody>
      </p:sp>
      <p:sp>
        <p:nvSpPr>
          <p:cNvPr id="2" name="Title 1">
            <a:extLst>
              <a:ext uri="{FF2B5EF4-FFF2-40B4-BE49-F238E27FC236}">
                <a16:creationId xmlns:a16="http://schemas.microsoft.com/office/drawing/2014/main" id="{4CE719DF-75A2-64DB-ADAF-1460CC5684AD}"/>
              </a:ext>
            </a:extLst>
          </p:cNvPr>
          <p:cNvSpPr>
            <a:spLocks noGrp="1"/>
          </p:cNvSpPr>
          <p:nvPr>
            <p:ph type="title"/>
          </p:nvPr>
        </p:nvSpPr>
        <p:spPr>
          <a:xfrm>
            <a:off x="777240" y="777240"/>
            <a:ext cx="7059598" cy="1867769"/>
          </a:xfrm>
        </p:spPr>
        <p:txBody>
          <a:bodyPr anchor="b">
            <a:normAutofit/>
          </a:bodyPr>
          <a:lstStyle/>
          <a:p>
            <a:r>
              <a:rPr lang="en-US" sz="4400">
                <a:ea typeface="+mj-lt"/>
                <a:cs typeface="+mj-lt"/>
              </a:rPr>
              <a:t>Purpose of the Study</a:t>
            </a:r>
            <a:endParaRPr lang="en-US" sz="4400"/>
          </a:p>
        </p:txBody>
      </p:sp>
      <p:sp>
        <p:nvSpPr>
          <p:cNvPr id="3" name="Content Placeholder 2">
            <a:extLst>
              <a:ext uri="{FF2B5EF4-FFF2-40B4-BE49-F238E27FC236}">
                <a16:creationId xmlns:a16="http://schemas.microsoft.com/office/drawing/2014/main" id="{4C321F67-6CFD-DFD9-8E35-C4D0AC6A8351}"/>
              </a:ext>
            </a:extLst>
          </p:cNvPr>
          <p:cNvSpPr>
            <a:spLocks noGrp="1"/>
          </p:cNvSpPr>
          <p:nvPr>
            <p:ph idx="1"/>
          </p:nvPr>
        </p:nvSpPr>
        <p:spPr>
          <a:xfrm>
            <a:off x="777240" y="2786743"/>
            <a:ext cx="7059598" cy="3390220"/>
          </a:xfrm>
        </p:spPr>
        <p:txBody>
          <a:bodyPr vert="horz" lIns="91440" tIns="45720" rIns="91440" bIns="45720" rtlCol="0" anchor="t">
            <a:normAutofit/>
          </a:bodyPr>
          <a:lstStyle/>
          <a:p>
            <a:r>
              <a:rPr lang="en-US" dirty="0">
                <a:ea typeface="+mn-lt"/>
                <a:cs typeface="+mn-lt"/>
              </a:rPr>
              <a:t>This research purpose is to investigate the affect that exists between the time spent on Instagram and Academic Performance of Indian Graduate  students at Pittsburg State University.</a:t>
            </a:r>
            <a:endParaRPr lang="en-US" dirty="0">
              <a:ea typeface="Calibri"/>
              <a:cs typeface="Calibri"/>
            </a:endParaRPr>
          </a:p>
          <a:p>
            <a:pPr marL="0" indent="0">
              <a:buClr>
                <a:srgbClr val="C0C7DD"/>
              </a:buClr>
              <a:buNone/>
            </a:pPr>
            <a:endParaRPr lang="en-US">
              <a:ea typeface="Calibri"/>
              <a:cs typeface="Calibri"/>
            </a:endParaRPr>
          </a:p>
        </p:txBody>
      </p:sp>
      <p:sp>
        <p:nvSpPr>
          <p:cNvPr id="23" name="Rectangle 22">
            <a:extLst>
              <a:ext uri="{FF2B5EF4-FFF2-40B4-BE49-F238E27FC236}">
                <a16:creationId xmlns:a16="http://schemas.microsoft.com/office/drawing/2014/main" id="{9F3CB34B-2F8F-4442-91D1-923678282D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63000" y="0"/>
            <a:ext cx="3429000" cy="3429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cartoon character looking at a red question mark&#10;&#10;Description automatically generated">
            <a:extLst>
              <a:ext uri="{FF2B5EF4-FFF2-40B4-BE49-F238E27FC236}">
                <a16:creationId xmlns:a16="http://schemas.microsoft.com/office/drawing/2014/main" id="{E86776C2-F6F5-2246-291A-E67E40101E1C}"/>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t="12500" r="-1" b="-1"/>
          <a:stretch/>
        </p:blipFill>
        <p:spPr>
          <a:xfrm>
            <a:off x="8763000" y="-1800"/>
            <a:ext cx="3429000" cy="3429000"/>
          </a:xfrm>
          <a:prstGeom prst="rect">
            <a:avLst/>
          </a:prstGeom>
        </p:spPr>
      </p:pic>
      <p:sp>
        <p:nvSpPr>
          <p:cNvPr id="25" name="Rectangle 24">
            <a:extLst>
              <a:ext uri="{FF2B5EF4-FFF2-40B4-BE49-F238E27FC236}">
                <a16:creationId xmlns:a16="http://schemas.microsoft.com/office/drawing/2014/main" id="{92AFC398-9263-43B8-98C4-6D97765B8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61200" y="3427200"/>
            <a:ext cx="3430800" cy="3430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camera with a rainbow logo&#10;&#10;Description automatically generated">
            <a:extLst>
              <a:ext uri="{FF2B5EF4-FFF2-40B4-BE49-F238E27FC236}">
                <a16:creationId xmlns:a16="http://schemas.microsoft.com/office/drawing/2014/main" id="{1A9C5C9F-764B-9D2C-C8E0-A07EFC405C4F}"/>
              </a:ext>
            </a:extLst>
          </p:cNvPr>
          <p:cNvPicPr>
            <a:picLocks noChangeAspect="1"/>
          </p:cNvPicPr>
          <p:nvPr/>
        </p:nvPicPr>
        <p:blipFill rotWithShape="1">
          <a:blip r:embed="rId4">
            <a:extLst>
              <a:ext uri="{837473B0-CC2E-450A-ABE3-18F120FF3D39}">
                <a1611:picAttrSrcUrl xmlns:a1611="http://schemas.microsoft.com/office/drawing/2016/11/main" r:id="rId5"/>
              </a:ext>
            </a:extLst>
          </a:blip>
          <a:srcRect r="-4" b="-4"/>
          <a:stretch/>
        </p:blipFill>
        <p:spPr>
          <a:xfrm>
            <a:off x="9101941" y="3767941"/>
            <a:ext cx="2749318" cy="2749318"/>
          </a:xfrm>
          <a:custGeom>
            <a:avLst/>
            <a:gdLst/>
            <a:ahLst/>
            <a:cxnLst/>
            <a:rect l="l" t="t" r="r" b="b"/>
            <a:pathLst>
              <a:path w="3375124" h="3375124">
                <a:moveTo>
                  <a:pt x="1687562" y="0"/>
                </a:moveTo>
                <a:cubicBezTo>
                  <a:pt x="2619577" y="0"/>
                  <a:pt x="3375124" y="755547"/>
                  <a:pt x="3375124" y="1687562"/>
                </a:cubicBezTo>
                <a:cubicBezTo>
                  <a:pt x="3375124" y="2619577"/>
                  <a:pt x="2619577" y="3375124"/>
                  <a:pt x="1687562" y="3375124"/>
                </a:cubicBezTo>
                <a:cubicBezTo>
                  <a:pt x="755547" y="3375124"/>
                  <a:pt x="0" y="2619577"/>
                  <a:pt x="0" y="1687562"/>
                </a:cubicBezTo>
                <a:cubicBezTo>
                  <a:pt x="0" y="755547"/>
                  <a:pt x="755547" y="0"/>
                  <a:pt x="1687562" y="0"/>
                </a:cubicBezTo>
                <a:close/>
              </a:path>
            </a:pathLst>
          </a:custGeom>
        </p:spPr>
      </p:pic>
    </p:spTree>
    <p:extLst>
      <p:ext uri="{BB962C8B-B14F-4D97-AF65-F5344CB8AC3E}">
        <p14:creationId xmlns:p14="http://schemas.microsoft.com/office/powerpoint/2010/main" val="31984606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A80A97F9-87C9-4710-B480-406EA55C9E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sp>
        <p:nvSpPr>
          <p:cNvPr id="25" name="Rectangle 24">
            <a:extLst>
              <a:ext uri="{FF2B5EF4-FFF2-40B4-BE49-F238E27FC236}">
                <a16:creationId xmlns:a16="http://schemas.microsoft.com/office/drawing/2014/main" id="{6D6F0AC2-F229-46DE-A0A2-5CB386CE90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0" y="0"/>
            <a:ext cx="12188952" cy="6858000"/>
          </a:xfrm>
          <a:prstGeom prst="rect">
            <a:avLst/>
          </a:prstGeom>
          <a:solidFill>
            <a:schemeClr val="bg2">
              <a:lumMod val="90000"/>
              <a:lumOff val="1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sp>
        <p:nvSpPr>
          <p:cNvPr id="2" name="Title 1">
            <a:extLst>
              <a:ext uri="{FF2B5EF4-FFF2-40B4-BE49-F238E27FC236}">
                <a16:creationId xmlns:a16="http://schemas.microsoft.com/office/drawing/2014/main" id="{64DF9506-D8EF-49B7-2FA5-CE67B07E40F3}"/>
              </a:ext>
            </a:extLst>
          </p:cNvPr>
          <p:cNvSpPr>
            <a:spLocks noGrp="1"/>
          </p:cNvSpPr>
          <p:nvPr>
            <p:ph type="title"/>
          </p:nvPr>
        </p:nvSpPr>
        <p:spPr>
          <a:xfrm>
            <a:off x="777240" y="493988"/>
            <a:ext cx="10935886" cy="1921666"/>
          </a:xfrm>
        </p:spPr>
        <p:txBody>
          <a:bodyPr anchor="ctr">
            <a:normAutofit/>
          </a:bodyPr>
          <a:lstStyle/>
          <a:p>
            <a:r>
              <a:rPr lang="en-US" sz="4400" dirty="0">
                <a:ea typeface="+mj-lt"/>
                <a:cs typeface="+mj-lt"/>
              </a:rPr>
              <a:t>Significance of the Study</a:t>
            </a:r>
            <a:endParaRPr lang="en-US" sz="4400" dirty="0"/>
          </a:p>
          <a:p>
            <a:endParaRPr lang="en-US" sz="4400"/>
          </a:p>
        </p:txBody>
      </p:sp>
      <p:graphicFrame>
        <p:nvGraphicFramePr>
          <p:cNvPr id="5" name="Content Placeholder 2">
            <a:extLst>
              <a:ext uri="{FF2B5EF4-FFF2-40B4-BE49-F238E27FC236}">
                <a16:creationId xmlns:a16="http://schemas.microsoft.com/office/drawing/2014/main" id="{920A5FA2-4B1F-4B32-B68B-35488C57A40A}"/>
              </a:ext>
            </a:extLst>
          </p:cNvPr>
          <p:cNvGraphicFramePr>
            <a:graphicFrameLocks noGrp="1"/>
          </p:cNvGraphicFramePr>
          <p:nvPr>
            <p:ph idx="1"/>
            <p:extLst>
              <p:ext uri="{D42A27DB-BD31-4B8C-83A1-F6EECF244321}">
                <p14:modId xmlns:p14="http://schemas.microsoft.com/office/powerpoint/2010/main" val="2743616776"/>
              </p:ext>
            </p:extLst>
          </p:nvPr>
        </p:nvGraphicFramePr>
        <p:xfrm>
          <a:off x="777875" y="1912816"/>
          <a:ext cx="10636250" cy="426414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936575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72" name="Rectangle 71">
            <a:extLst>
              <a:ext uri="{FF2B5EF4-FFF2-40B4-BE49-F238E27FC236}">
                <a16:creationId xmlns:a16="http://schemas.microsoft.com/office/drawing/2014/main" id="{A80A97F9-87C9-4710-B480-406EA55C9E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sp>
        <p:nvSpPr>
          <p:cNvPr id="73" name="Rectangle 72">
            <a:extLst>
              <a:ext uri="{FF2B5EF4-FFF2-40B4-BE49-F238E27FC236}">
                <a16:creationId xmlns:a16="http://schemas.microsoft.com/office/drawing/2014/main" id="{6D6F0AC2-F229-46DE-A0A2-5CB386CE90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0" y="0"/>
            <a:ext cx="12188952" cy="6858000"/>
          </a:xfrm>
          <a:prstGeom prst="rect">
            <a:avLst/>
          </a:prstGeom>
          <a:solidFill>
            <a:schemeClr val="bg2">
              <a:lumMod val="90000"/>
              <a:lumOff val="1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sp>
        <p:nvSpPr>
          <p:cNvPr id="2" name="Title 1">
            <a:extLst>
              <a:ext uri="{FF2B5EF4-FFF2-40B4-BE49-F238E27FC236}">
                <a16:creationId xmlns:a16="http://schemas.microsoft.com/office/drawing/2014/main" id="{290C7B41-723D-ECBC-2495-E8A652D39F86}"/>
              </a:ext>
            </a:extLst>
          </p:cNvPr>
          <p:cNvSpPr>
            <a:spLocks noGrp="1"/>
          </p:cNvSpPr>
          <p:nvPr>
            <p:ph type="title"/>
          </p:nvPr>
        </p:nvSpPr>
        <p:spPr>
          <a:xfrm>
            <a:off x="777240" y="777240"/>
            <a:ext cx="3948953" cy="1167769"/>
          </a:xfrm>
        </p:spPr>
        <p:txBody>
          <a:bodyPr anchor="b">
            <a:normAutofit/>
          </a:bodyPr>
          <a:lstStyle/>
          <a:p>
            <a:r>
              <a:rPr lang="en-US" sz="3100">
                <a:ea typeface="+mj-lt"/>
                <a:cs typeface="+mj-lt"/>
              </a:rPr>
              <a:t>Research Questions/Hypothesis</a:t>
            </a:r>
            <a:endParaRPr lang="en-US" sz="3100"/>
          </a:p>
          <a:p>
            <a:endParaRPr lang="en-US" sz="3100"/>
          </a:p>
        </p:txBody>
      </p:sp>
      <p:sp>
        <p:nvSpPr>
          <p:cNvPr id="74" name="Rectangle 73">
            <a:extLst>
              <a:ext uri="{FF2B5EF4-FFF2-40B4-BE49-F238E27FC236}">
                <a16:creationId xmlns:a16="http://schemas.microsoft.com/office/drawing/2014/main" id="{6988DF46-BB01-4433-86D4-321BC88CE3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24167" y="476600"/>
            <a:ext cx="5888959" cy="590634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3" name="Picture 52" descr="A head with a question mark and gears&#10;&#10;Description automatically generated">
            <a:extLst>
              <a:ext uri="{FF2B5EF4-FFF2-40B4-BE49-F238E27FC236}">
                <a16:creationId xmlns:a16="http://schemas.microsoft.com/office/drawing/2014/main" id="{634DDFBA-0460-FEE8-9E56-4FC41A3604A3}"/>
              </a:ext>
            </a:extLst>
          </p:cNvPr>
          <p:cNvPicPr>
            <a:picLocks noChangeAspect="1"/>
          </p:cNvPicPr>
          <p:nvPr/>
        </p:nvPicPr>
        <p:blipFill>
          <a:blip r:embed="rId2"/>
          <a:stretch>
            <a:fillRect/>
          </a:stretch>
        </p:blipFill>
        <p:spPr>
          <a:xfrm>
            <a:off x="5821119" y="493987"/>
            <a:ext cx="5888959" cy="5888959"/>
          </a:xfrm>
          <a:prstGeom prst="rect">
            <a:avLst/>
          </a:prstGeom>
        </p:spPr>
      </p:pic>
      <p:graphicFrame>
        <p:nvGraphicFramePr>
          <p:cNvPr id="16" name="Content Placeholder 2">
            <a:extLst>
              <a:ext uri="{FF2B5EF4-FFF2-40B4-BE49-F238E27FC236}">
                <a16:creationId xmlns:a16="http://schemas.microsoft.com/office/drawing/2014/main" id="{6B51240E-EF7D-6376-36E6-F87E36810982}"/>
              </a:ext>
            </a:extLst>
          </p:cNvPr>
          <p:cNvGraphicFramePr>
            <a:graphicFrameLocks noGrp="1"/>
          </p:cNvGraphicFramePr>
          <p:nvPr>
            <p:ph idx="1"/>
            <p:extLst>
              <p:ext uri="{D42A27DB-BD31-4B8C-83A1-F6EECF244321}">
                <p14:modId xmlns:p14="http://schemas.microsoft.com/office/powerpoint/2010/main" val="2187253684"/>
              </p:ext>
            </p:extLst>
          </p:nvPr>
        </p:nvGraphicFramePr>
        <p:xfrm>
          <a:off x="777240" y="1570707"/>
          <a:ext cx="3948953" cy="46062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09405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95007-E024-0F45-DC9D-76AA0E76E30D}"/>
              </a:ext>
            </a:extLst>
          </p:cNvPr>
          <p:cNvSpPr>
            <a:spLocks noGrp="1"/>
          </p:cNvSpPr>
          <p:nvPr>
            <p:ph type="title"/>
          </p:nvPr>
        </p:nvSpPr>
        <p:spPr/>
        <p:txBody>
          <a:bodyPr/>
          <a:lstStyle/>
          <a:p>
            <a:r>
              <a:rPr lang="en-US">
                <a:ea typeface="+mj-lt"/>
                <a:cs typeface="+mj-lt"/>
              </a:rPr>
              <a:t>Definition of Terms</a:t>
            </a:r>
          </a:p>
          <a:p>
            <a:endParaRPr lang="en-US"/>
          </a:p>
        </p:txBody>
      </p:sp>
      <p:graphicFrame>
        <p:nvGraphicFramePr>
          <p:cNvPr id="5" name="Content Placeholder 2">
            <a:extLst>
              <a:ext uri="{FF2B5EF4-FFF2-40B4-BE49-F238E27FC236}">
                <a16:creationId xmlns:a16="http://schemas.microsoft.com/office/drawing/2014/main" id="{316EAAEA-3A6E-CCF4-0632-22D828F96EA2}"/>
              </a:ext>
            </a:extLst>
          </p:cNvPr>
          <p:cNvGraphicFramePr>
            <a:graphicFrameLocks noGrp="1"/>
          </p:cNvGraphicFramePr>
          <p:nvPr>
            <p:ph idx="1"/>
            <p:extLst>
              <p:ext uri="{D42A27DB-BD31-4B8C-83A1-F6EECF244321}">
                <p14:modId xmlns:p14="http://schemas.microsoft.com/office/powerpoint/2010/main" val="2243872797"/>
              </p:ext>
            </p:extLst>
          </p:nvPr>
        </p:nvGraphicFramePr>
        <p:xfrm>
          <a:off x="777242" y="747323"/>
          <a:ext cx="10637518" cy="636416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107039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2"/>
          <a:stretch>
            <a:fillRect t="-39000" b="-39000"/>
          </a:stretch>
        </a:blip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A80A97F9-87C9-4710-B480-406EA55C9E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bg1"/>
              </a:solidFill>
              <a:latin typeface="+mj-lt"/>
            </a:endParaRPr>
          </a:p>
        </p:txBody>
      </p:sp>
      <p:sp>
        <p:nvSpPr>
          <p:cNvPr id="24" name="Rectangle 23">
            <a:extLst>
              <a:ext uri="{FF2B5EF4-FFF2-40B4-BE49-F238E27FC236}">
                <a16:creationId xmlns:a16="http://schemas.microsoft.com/office/drawing/2014/main" id="{6D6F0AC2-F229-46DE-A0A2-5CB386CE90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lumMod val="90000"/>
              <a:lumOff val="1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bg1"/>
              </a:solidFill>
              <a:latin typeface="+mj-lt"/>
            </a:endParaRPr>
          </a:p>
        </p:txBody>
      </p:sp>
      <p:sp>
        <p:nvSpPr>
          <p:cNvPr id="2" name="Title 1">
            <a:extLst>
              <a:ext uri="{FF2B5EF4-FFF2-40B4-BE49-F238E27FC236}">
                <a16:creationId xmlns:a16="http://schemas.microsoft.com/office/drawing/2014/main" id="{EDEE55DF-84F9-ED9E-4248-D2ACDC4A5705}"/>
              </a:ext>
            </a:extLst>
          </p:cNvPr>
          <p:cNvSpPr>
            <a:spLocks noGrp="1"/>
          </p:cNvSpPr>
          <p:nvPr>
            <p:ph type="title"/>
          </p:nvPr>
        </p:nvSpPr>
        <p:spPr>
          <a:xfrm>
            <a:off x="777240" y="493988"/>
            <a:ext cx="10925213" cy="1039438"/>
          </a:xfrm>
        </p:spPr>
        <p:txBody>
          <a:bodyPr anchor="ctr">
            <a:normAutofit/>
          </a:bodyPr>
          <a:lstStyle/>
          <a:p>
            <a:r>
              <a:rPr lang="en-US" sz="4400" dirty="0"/>
              <a:t>Limitation of the Study </a:t>
            </a:r>
            <a:endParaRPr lang="en-US" dirty="0"/>
          </a:p>
        </p:txBody>
      </p:sp>
      <p:sp>
        <p:nvSpPr>
          <p:cNvPr id="75" name="Content Placeholder 74">
            <a:extLst>
              <a:ext uri="{FF2B5EF4-FFF2-40B4-BE49-F238E27FC236}">
                <a16:creationId xmlns:a16="http://schemas.microsoft.com/office/drawing/2014/main" id="{A6E8FFC7-0E5C-6F7D-835C-5883F860C1D2}"/>
              </a:ext>
            </a:extLst>
          </p:cNvPr>
          <p:cNvSpPr>
            <a:spLocks noGrp="1"/>
          </p:cNvSpPr>
          <p:nvPr>
            <p:ph idx="1"/>
          </p:nvPr>
        </p:nvSpPr>
        <p:spPr>
          <a:xfrm>
            <a:off x="777242" y="1716767"/>
            <a:ext cx="10298852" cy="3843339"/>
          </a:xfrm>
        </p:spPr>
        <p:txBody>
          <a:bodyPr vert="horz" lIns="91440" tIns="45720" rIns="91440" bIns="45720" rtlCol="0" anchor="t">
            <a:normAutofit/>
          </a:bodyPr>
          <a:lstStyle/>
          <a:p>
            <a:pPr>
              <a:buNone/>
            </a:pPr>
            <a:endParaRPr lang="en-US"/>
          </a:p>
          <a:p>
            <a:pPr>
              <a:buFont typeface="Arial"/>
              <a:buChar char="•"/>
            </a:pPr>
            <a:r>
              <a:rPr lang="en-US" dirty="0">
                <a:ea typeface="+mn-lt"/>
                <a:cs typeface="+mn-lt"/>
              </a:rPr>
              <a:t>This research is limited to only Indian graduate students at Pittsburg State University.</a:t>
            </a:r>
            <a:endParaRPr lang="en-US" dirty="0"/>
          </a:p>
          <a:p>
            <a:pPr>
              <a:buFont typeface="Arial"/>
              <a:buChar char="•"/>
            </a:pPr>
            <a:r>
              <a:rPr lang="en-US" dirty="0">
                <a:ea typeface="+mn-lt"/>
                <a:cs typeface="+mn-lt"/>
              </a:rPr>
              <a:t>The research study is restricted to only age group of 21-27 years.</a:t>
            </a:r>
            <a:endParaRPr lang="en-US" dirty="0"/>
          </a:p>
          <a:p>
            <a:pPr>
              <a:buFont typeface="Arial"/>
              <a:buChar char="•"/>
            </a:pPr>
            <a:r>
              <a:rPr lang="en-US" dirty="0">
                <a:ea typeface="+mn-lt"/>
                <a:cs typeface="+mn-lt"/>
              </a:rPr>
              <a:t> The participants in this study are limited to only 218 people.</a:t>
            </a:r>
            <a:endParaRPr lang="en-US" dirty="0"/>
          </a:p>
          <a:p>
            <a:pPr>
              <a:buFont typeface="Arial"/>
              <a:buChar char="•"/>
            </a:pPr>
            <a:r>
              <a:rPr lang="en-US" dirty="0">
                <a:ea typeface="+mn-lt"/>
                <a:cs typeface="+mn-lt"/>
              </a:rPr>
              <a:t>The participants can adjust their answers to fit societal expectations.</a:t>
            </a:r>
            <a:endParaRPr lang="en-US" dirty="0"/>
          </a:p>
          <a:p>
            <a:pPr>
              <a:buFont typeface="Arial"/>
              <a:buChar char="•"/>
            </a:pPr>
            <a:r>
              <a:rPr lang="en-US" dirty="0">
                <a:ea typeface="+mn-lt"/>
                <a:cs typeface="+mn-lt"/>
              </a:rPr>
              <a:t>The study will not address other variables such as family history, and other activities that could affect their academic performance. </a:t>
            </a:r>
            <a:endParaRPr lang="en-US" dirty="0"/>
          </a:p>
          <a:p>
            <a:pPr indent="0">
              <a:buNone/>
            </a:pPr>
            <a:endParaRPr lang="en-US"/>
          </a:p>
          <a:p>
            <a:pPr marL="0" indent="0">
              <a:buNone/>
            </a:pPr>
            <a:endParaRPr lang="en-US" dirty="0">
              <a:ea typeface="Calibri"/>
              <a:cs typeface="Calibri"/>
            </a:endParaRPr>
          </a:p>
        </p:txBody>
      </p:sp>
    </p:spTree>
    <p:extLst>
      <p:ext uri="{BB962C8B-B14F-4D97-AF65-F5344CB8AC3E}">
        <p14:creationId xmlns:p14="http://schemas.microsoft.com/office/powerpoint/2010/main" val="28594376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A80A97F9-87C9-4710-B480-406EA55C9E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bg1"/>
              </a:solidFill>
              <a:latin typeface="+mj-lt"/>
            </a:endParaRPr>
          </a:p>
        </p:txBody>
      </p:sp>
      <p:sp>
        <p:nvSpPr>
          <p:cNvPr id="24" name="Rectangle 23">
            <a:extLst>
              <a:ext uri="{FF2B5EF4-FFF2-40B4-BE49-F238E27FC236}">
                <a16:creationId xmlns:a16="http://schemas.microsoft.com/office/drawing/2014/main" id="{6D6F0AC2-F229-46DE-A0A2-5CB386CE90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0" y="0"/>
            <a:ext cx="12188952" cy="6858000"/>
          </a:xfrm>
          <a:prstGeom prst="rect">
            <a:avLst/>
          </a:prstGeom>
          <a:solidFill>
            <a:schemeClr val="bg2">
              <a:lumMod val="90000"/>
              <a:lumOff val="1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bg1"/>
              </a:solidFill>
              <a:latin typeface="+mj-lt"/>
            </a:endParaRPr>
          </a:p>
        </p:txBody>
      </p:sp>
      <p:sp>
        <p:nvSpPr>
          <p:cNvPr id="2" name="Title 1">
            <a:extLst>
              <a:ext uri="{FF2B5EF4-FFF2-40B4-BE49-F238E27FC236}">
                <a16:creationId xmlns:a16="http://schemas.microsoft.com/office/drawing/2014/main" id="{D540AE6E-E898-1C6C-0A14-FA644F78C030}"/>
              </a:ext>
            </a:extLst>
          </p:cNvPr>
          <p:cNvSpPr>
            <a:spLocks noGrp="1"/>
          </p:cNvSpPr>
          <p:nvPr>
            <p:ph type="title"/>
          </p:nvPr>
        </p:nvSpPr>
        <p:spPr>
          <a:xfrm>
            <a:off x="511145" y="124097"/>
            <a:ext cx="5070323" cy="1273544"/>
          </a:xfrm>
        </p:spPr>
        <p:txBody>
          <a:bodyPr anchor="b">
            <a:normAutofit/>
          </a:bodyPr>
          <a:lstStyle/>
          <a:p>
            <a:r>
              <a:rPr lang="en-US" sz="4400" dirty="0"/>
              <a:t>Literature Review</a:t>
            </a:r>
          </a:p>
          <a:p>
            <a:endParaRPr lang="en-US" sz="4400"/>
          </a:p>
        </p:txBody>
      </p:sp>
      <p:sp>
        <p:nvSpPr>
          <p:cNvPr id="3" name="Content Placeholder 2">
            <a:extLst>
              <a:ext uri="{FF2B5EF4-FFF2-40B4-BE49-F238E27FC236}">
                <a16:creationId xmlns:a16="http://schemas.microsoft.com/office/drawing/2014/main" id="{8AEC3E73-42BD-CC90-44EE-3C83407C9F02}"/>
              </a:ext>
            </a:extLst>
          </p:cNvPr>
          <p:cNvSpPr>
            <a:spLocks noGrp="1"/>
          </p:cNvSpPr>
          <p:nvPr>
            <p:ph idx="1"/>
          </p:nvPr>
        </p:nvSpPr>
        <p:spPr>
          <a:xfrm>
            <a:off x="3145" y="648531"/>
            <a:ext cx="5324323" cy="5141382"/>
          </a:xfrm>
        </p:spPr>
        <p:txBody>
          <a:bodyPr vert="horz" lIns="91440" tIns="45720" rIns="91440" bIns="45720" rtlCol="0" anchor="t">
            <a:noAutofit/>
          </a:bodyPr>
          <a:lstStyle/>
          <a:p>
            <a:pPr>
              <a:buClr>
                <a:srgbClr val="C0C7DD"/>
              </a:buClr>
              <a:buAutoNum type="arabicPeriod"/>
            </a:pPr>
            <a:endParaRPr lang="en-US" sz="1700" dirty="0">
              <a:ea typeface="Calibri"/>
              <a:cs typeface="Calibri"/>
            </a:endParaRPr>
          </a:p>
          <a:p>
            <a:pPr marL="342900" indent="-342900">
              <a:spcBef>
                <a:spcPts val="0"/>
              </a:spcBef>
              <a:buClr>
                <a:srgbClr val="C0C7DD"/>
              </a:buClr>
              <a:buAutoNum type="arabicPeriod"/>
            </a:pPr>
            <a:r>
              <a:rPr lang="en-US" sz="1700" dirty="0">
                <a:ea typeface="Calibri"/>
                <a:cs typeface="Calibri"/>
              </a:rPr>
              <a:t>Junco et al. (2007) examined the relationship between college students' use of online social network sites, specifically Facebook, and the accumulation of social capital, highlighting the benefits derived from "Friends" on the platform.</a:t>
            </a:r>
          </a:p>
          <a:p>
            <a:pPr marL="342900" indent="-342900">
              <a:spcBef>
                <a:spcPts val="0"/>
              </a:spcBef>
              <a:buClr>
                <a:srgbClr val="C0C7DD"/>
              </a:buClr>
              <a:buAutoNum type="arabicPeriod"/>
            </a:pPr>
            <a:r>
              <a:rPr lang="en-US" sz="1700" dirty="0">
                <a:ea typeface="Calibri"/>
                <a:cs typeface="Calibri"/>
              </a:rPr>
              <a:t>Islam et al.(2018), The study explores social media's impact on academic performance, emphasizing monitoring and educational use to mitigate negative effects.</a:t>
            </a:r>
            <a:endParaRPr lang="en-US" sz="1700">
              <a:solidFill>
                <a:srgbClr val="000000"/>
              </a:solidFill>
              <a:ea typeface="Calibri"/>
              <a:cs typeface="Calibri"/>
            </a:endParaRPr>
          </a:p>
          <a:p>
            <a:pPr marL="342900" indent="-342900">
              <a:spcBef>
                <a:spcPts val="0"/>
              </a:spcBef>
              <a:buClr>
                <a:srgbClr val="C0C7DD"/>
              </a:buClr>
              <a:buAutoNum type="arabicPeriod"/>
            </a:pPr>
            <a:r>
              <a:rPr lang="en-US" sz="1700" dirty="0">
                <a:ea typeface="Calibri"/>
                <a:cs typeface="Calibri"/>
              </a:rPr>
              <a:t>Kubley et al.(2001), The study investigates the correlation between social media usage and academic performance among medical undergraduates, revealing a negative impact on academic outcomes.</a:t>
            </a:r>
            <a:endParaRPr lang="en-US" sz="1700">
              <a:solidFill>
                <a:srgbClr val="000000"/>
              </a:solidFill>
              <a:ea typeface="Calibri"/>
              <a:cs typeface="Calibri"/>
            </a:endParaRPr>
          </a:p>
          <a:p>
            <a:pPr marL="342900" indent="-342900">
              <a:spcBef>
                <a:spcPts val="0"/>
              </a:spcBef>
              <a:buClr>
                <a:srgbClr val="C0C7DD"/>
              </a:buClr>
              <a:buAutoNum type="arabicPeriod"/>
            </a:pPr>
            <a:r>
              <a:rPr lang="en-US" sz="1700" dirty="0">
                <a:ea typeface="Calibri"/>
                <a:cs typeface="Calibri"/>
              </a:rPr>
              <a:t>Barton et al.(2018), the article examines the relationship between social media usage and academic performance, considering factors such as attention, motivation, and GPA, while highlighting mixed findings in existing research.</a:t>
            </a:r>
          </a:p>
          <a:p>
            <a:pPr marL="342900" indent="-342900">
              <a:spcBef>
                <a:spcPts val="0"/>
              </a:spcBef>
              <a:buClr>
                <a:srgbClr val="C0C7DD"/>
              </a:buClr>
              <a:buAutoNum type="arabicPeriod"/>
            </a:pPr>
            <a:r>
              <a:rPr lang="en-US" sz="1700" dirty="0">
                <a:ea typeface="Calibri"/>
                <a:cs typeface="Calibri"/>
              </a:rPr>
              <a:t>Wang et al.(2015),  The literature review explores the impact of social media overload, including information, communication, and social overloads, on technostress, exhaustion, and academic performance among university students, using the stressor-strain-outcome model.</a:t>
            </a:r>
          </a:p>
          <a:p>
            <a:pPr marL="342900" indent="-342900">
              <a:buClr>
                <a:srgbClr val="C0C7DD"/>
              </a:buClr>
              <a:buAutoNum type="arabicPeriod"/>
            </a:pPr>
            <a:endParaRPr lang="en-US" sz="1700" dirty="0">
              <a:ea typeface="Calibri"/>
              <a:cs typeface="Calibri"/>
            </a:endParaRPr>
          </a:p>
          <a:p>
            <a:pPr marL="0" indent="0">
              <a:buNone/>
            </a:pPr>
            <a:r>
              <a:rPr lang="en-US" sz="1700" dirty="0">
                <a:ea typeface="Calibri"/>
                <a:cs typeface="Calibri"/>
              </a:rPr>
              <a:t>   </a:t>
            </a:r>
          </a:p>
          <a:p>
            <a:pPr marL="0" indent="0">
              <a:buNone/>
            </a:pPr>
            <a:endParaRPr lang="en-US" sz="1700" dirty="0">
              <a:ea typeface="Calibri"/>
              <a:cs typeface="Calibri"/>
            </a:endParaRPr>
          </a:p>
          <a:p>
            <a:pPr>
              <a:buClr>
                <a:srgbClr val="C0C7DD"/>
              </a:buClr>
            </a:pPr>
            <a:endParaRPr lang="en-US" sz="1700" dirty="0">
              <a:ea typeface="Calibri"/>
              <a:cs typeface="Calibri"/>
            </a:endParaRPr>
          </a:p>
          <a:p>
            <a:pPr>
              <a:buClr>
                <a:srgbClr val="C0C7DD"/>
              </a:buClr>
            </a:pPr>
            <a:endParaRPr lang="en-US" sz="1700" dirty="0">
              <a:ea typeface="Calibri"/>
              <a:cs typeface="Calibri"/>
            </a:endParaRPr>
          </a:p>
          <a:p>
            <a:pPr>
              <a:buClr>
                <a:srgbClr val="C0C7DD"/>
              </a:buClr>
            </a:pPr>
            <a:endParaRPr lang="en-US" sz="1700" dirty="0">
              <a:ea typeface="Calibri"/>
              <a:cs typeface="Calibri"/>
            </a:endParaRPr>
          </a:p>
          <a:p>
            <a:pPr>
              <a:buClr>
                <a:srgbClr val="C0C7DD"/>
              </a:buClr>
            </a:pPr>
            <a:endParaRPr lang="en-US" sz="1700" dirty="0">
              <a:ea typeface="Calibri"/>
              <a:cs typeface="Calibri"/>
            </a:endParaRPr>
          </a:p>
          <a:p>
            <a:pPr marL="342900" indent="-342900">
              <a:buClr>
                <a:srgbClr val="C0C7DD"/>
              </a:buClr>
              <a:buAutoNum type="arabicPeriod"/>
            </a:pPr>
            <a:endParaRPr lang="en-US" sz="1700" dirty="0">
              <a:ea typeface="Calibri"/>
              <a:cs typeface="Calibri"/>
            </a:endParaRPr>
          </a:p>
          <a:p>
            <a:pPr marL="0" indent="0">
              <a:buNone/>
            </a:pPr>
            <a:endParaRPr lang="en-US" sz="1700" dirty="0">
              <a:ea typeface="Calibri"/>
              <a:cs typeface="Calibri"/>
            </a:endParaRPr>
          </a:p>
          <a:p>
            <a:pPr>
              <a:buClr>
                <a:srgbClr val="C0C7DD"/>
              </a:buClr>
            </a:pPr>
            <a:endParaRPr lang="en-US" sz="1700" dirty="0">
              <a:ea typeface="Calibri"/>
              <a:cs typeface="Calibri"/>
            </a:endParaRPr>
          </a:p>
          <a:p>
            <a:pPr>
              <a:buClr>
                <a:srgbClr val="C0C7DD"/>
              </a:buClr>
            </a:pPr>
            <a:endParaRPr lang="en-US" sz="1700" dirty="0">
              <a:ea typeface="Calibri"/>
              <a:cs typeface="Calibri"/>
            </a:endParaRPr>
          </a:p>
          <a:p>
            <a:pPr>
              <a:buClr>
                <a:srgbClr val="C0C7DD"/>
              </a:buClr>
            </a:pPr>
            <a:endParaRPr lang="en-US" sz="1700" dirty="0">
              <a:ea typeface="Calibri"/>
              <a:cs typeface="Calibri"/>
            </a:endParaRPr>
          </a:p>
          <a:p>
            <a:pPr>
              <a:buClr>
                <a:srgbClr val="C0C7DD"/>
              </a:buClr>
            </a:pPr>
            <a:endParaRPr lang="en-US" sz="1700" dirty="0">
              <a:ea typeface="Calibri"/>
              <a:cs typeface="Calibri"/>
            </a:endParaRPr>
          </a:p>
          <a:p>
            <a:pPr>
              <a:buClr>
                <a:srgbClr val="C0C7DD"/>
              </a:buClr>
            </a:pPr>
            <a:endParaRPr lang="en-US" sz="1700" dirty="0">
              <a:ea typeface="Calibri"/>
              <a:cs typeface="Calibri"/>
            </a:endParaRPr>
          </a:p>
          <a:p>
            <a:pPr marL="342900" indent="-342900">
              <a:buClr>
                <a:srgbClr val="C0C7DD"/>
              </a:buClr>
              <a:buAutoNum type="arabicPeriod"/>
            </a:pPr>
            <a:endParaRPr lang="en-US" sz="1700" dirty="0">
              <a:ea typeface="Calibri"/>
              <a:cs typeface="Calibri"/>
            </a:endParaRPr>
          </a:p>
          <a:p>
            <a:pPr>
              <a:buClr>
                <a:srgbClr val="C0C7DD"/>
              </a:buClr>
              <a:buAutoNum type="arabicPeriod"/>
            </a:pPr>
            <a:endParaRPr lang="en-US" sz="1700" dirty="0">
              <a:ea typeface="Calibri"/>
              <a:cs typeface="Calibri"/>
            </a:endParaRPr>
          </a:p>
          <a:p>
            <a:pPr>
              <a:buClr>
                <a:srgbClr val="C0C7DD"/>
              </a:buClr>
              <a:buAutoNum type="arabicPeriod"/>
            </a:pPr>
            <a:endParaRPr lang="en-US" sz="1700" dirty="0">
              <a:ea typeface="Calibri"/>
              <a:cs typeface="Calibri"/>
            </a:endParaRPr>
          </a:p>
          <a:p>
            <a:pPr marL="342900" indent="-342900">
              <a:buClr>
                <a:srgbClr val="C0C7DD"/>
              </a:buClr>
              <a:buAutoNum type="arabicPeriod"/>
            </a:pPr>
            <a:endParaRPr lang="en-US" sz="1700" dirty="0">
              <a:ea typeface="Calibri"/>
              <a:cs typeface="Calibri"/>
            </a:endParaRPr>
          </a:p>
          <a:p>
            <a:pPr>
              <a:buClr>
                <a:srgbClr val="C0C7DD"/>
              </a:buClr>
              <a:buAutoNum type="arabicPeriod"/>
            </a:pPr>
            <a:endParaRPr lang="en-US" sz="1700" dirty="0">
              <a:ea typeface="Calibri"/>
              <a:cs typeface="Calibri"/>
            </a:endParaRPr>
          </a:p>
          <a:p>
            <a:pPr>
              <a:buClr>
                <a:srgbClr val="C0C7DD"/>
              </a:buClr>
              <a:buAutoNum type="arabicPeriod"/>
            </a:pPr>
            <a:endParaRPr lang="en-US" sz="1700" dirty="0">
              <a:ea typeface="Calibri"/>
              <a:cs typeface="Calibri"/>
            </a:endParaRPr>
          </a:p>
        </p:txBody>
      </p:sp>
      <p:sp>
        <p:nvSpPr>
          <p:cNvPr id="26" name="Rectangle 25">
            <a:extLst>
              <a:ext uri="{FF2B5EF4-FFF2-40B4-BE49-F238E27FC236}">
                <a16:creationId xmlns:a16="http://schemas.microsoft.com/office/drawing/2014/main" id="{B561DE1A-F39F-46D4-BA9A-9DAB77A486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32199" y="0"/>
            <a:ext cx="6859801" cy="3429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person and person holding up a round sign&#10;&#10;Description automatically generated">
            <a:extLst>
              <a:ext uri="{FF2B5EF4-FFF2-40B4-BE49-F238E27FC236}">
                <a16:creationId xmlns:a16="http://schemas.microsoft.com/office/drawing/2014/main" id="{DA5754EE-07E9-6FE4-2BA2-790C264E1234}"/>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r="-2" b="11163"/>
          <a:stretch/>
        </p:blipFill>
        <p:spPr>
          <a:xfrm>
            <a:off x="5333999" y="10"/>
            <a:ext cx="6854951" cy="3437485"/>
          </a:xfrm>
          <a:prstGeom prst="rect">
            <a:avLst/>
          </a:prstGeom>
        </p:spPr>
      </p:pic>
      <p:sp>
        <p:nvSpPr>
          <p:cNvPr id="28" name="Rectangle 27">
            <a:extLst>
              <a:ext uri="{FF2B5EF4-FFF2-40B4-BE49-F238E27FC236}">
                <a16:creationId xmlns:a16="http://schemas.microsoft.com/office/drawing/2014/main" id="{C6105A24-81C0-4B45-99A5-311F3B74A7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32199" y="3427200"/>
            <a:ext cx="3430800" cy="3430800"/>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Banco de imagens : vício, Smartphone, viciado, braço, azul, limite ...">
            <a:extLst>
              <a:ext uri="{FF2B5EF4-FFF2-40B4-BE49-F238E27FC236}">
                <a16:creationId xmlns:a16="http://schemas.microsoft.com/office/drawing/2014/main" id="{6999C0C7-41D2-2D8D-8E5D-32BA9E2F2153}"/>
              </a:ext>
            </a:extLst>
          </p:cNvPr>
          <p:cNvPicPr>
            <a:picLocks noChangeAspect="1"/>
          </p:cNvPicPr>
          <p:nvPr/>
        </p:nvPicPr>
        <p:blipFill rotWithShape="1">
          <a:blip r:embed="rId4"/>
          <a:srcRect l="27017" r="3234" b="1"/>
          <a:stretch/>
        </p:blipFill>
        <p:spPr>
          <a:xfrm>
            <a:off x="5782070" y="3624351"/>
            <a:ext cx="2751460" cy="2751460"/>
          </a:xfrm>
          <a:custGeom>
            <a:avLst/>
            <a:gdLst/>
            <a:ahLst/>
            <a:cxnLst/>
            <a:rect l="l" t="t" r="r" b="b"/>
            <a:pathLst>
              <a:path w="3375124" h="3375124">
                <a:moveTo>
                  <a:pt x="1687562" y="0"/>
                </a:moveTo>
                <a:cubicBezTo>
                  <a:pt x="2619577" y="0"/>
                  <a:pt x="3375124" y="755547"/>
                  <a:pt x="3375124" y="1687562"/>
                </a:cubicBezTo>
                <a:cubicBezTo>
                  <a:pt x="3375124" y="2619577"/>
                  <a:pt x="2619577" y="3375124"/>
                  <a:pt x="1687562" y="3375124"/>
                </a:cubicBezTo>
                <a:cubicBezTo>
                  <a:pt x="755547" y="3375124"/>
                  <a:pt x="0" y="2619577"/>
                  <a:pt x="0" y="1687562"/>
                </a:cubicBezTo>
                <a:cubicBezTo>
                  <a:pt x="0" y="755547"/>
                  <a:pt x="755547" y="0"/>
                  <a:pt x="1687562" y="0"/>
                </a:cubicBezTo>
                <a:close/>
              </a:path>
            </a:pathLst>
          </a:custGeom>
        </p:spPr>
      </p:pic>
      <p:sp>
        <p:nvSpPr>
          <p:cNvPr id="30" name="Rectangle 29">
            <a:extLst>
              <a:ext uri="{FF2B5EF4-FFF2-40B4-BE49-F238E27FC236}">
                <a16:creationId xmlns:a16="http://schemas.microsoft.com/office/drawing/2014/main" id="{C3B21356-601F-4761-B3FB-16E3D4A5C0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61200" y="3427200"/>
            <a:ext cx="3430800" cy="3430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Reality Check – Bezahlen über Instagram?">
            <a:extLst>
              <a:ext uri="{FF2B5EF4-FFF2-40B4-BE49-F238E27FC236}">
                <a16:creationId xmlns:a16="http://schemas.microsoft.com/office/drawing/2014/main" id="{E3FC7759-D40F-DD0D-D0C5-E220BCFAD95F}"/>
              </a:ext>
            </a:extLst>
          </p:cNvPr>
          <p:cNvPicPr>
            <a:picLocks noChangeAspect="1"/>
          </p:cNvPicPr>
          <p:nvPr/>
        </p:nvPicPr>
        <p:blipFill rotWithShape="1">
          <a:blip r:embed="rId5"/>
          <a:srcRect r="5" b="5"/>
          <a:stretch/>
        </p:blipFill>
        <p:spPr>
          <a:xfrm>
            <a:off x="8987732" y="3624351"/>
            <a:ext cx="2751460" cy="2751460"/>
          </a:xfrm>
          <a:custGeom>
            <a:avLst/>
            <a:gdLst/>
            <a:ahLst/>
            <a:cxnLst/>
            <a:rect l="l" t="t" r="r" b="b"/>
            <a:pathLst>
              <a:path w="3375124" h="3375124">
                <a:moveTo>
                  <a:pt x="1687562" y="0"/>
                </a:moveTo>
                <a:cubicBezTo>
                  <a:pt x="2619577" y="0"/>
                  <a:pt x="3375124" y="755547"/>
                  <a:pt x="3375124" y="1687562"/>
                </a:cubicBezTo>
                <a:cubicBezTo>
                  <a:pt x="3375124" y="2619577"/>
                  <a:pt x="2619577" y="3375124"/>
                  <a:pt x="1687562" y="3375124"/>
                </a:cubicBezTo>
                <a:cubicBezTo>
                  <a:pt x="755547" y="3375124"/>
                  <a:pt x="0" y="2619577"/>
                  <a:pt x="0" y="1687562"/>
                </a:cubicBezTo>
                <a:cubicBezTo>
                  <a:pt x="0" y="755547"/>
                  <a:pt x="755547" y="0"/>
                  <a:pt x="1687562" y="0"/>
                </a:cubicBezTo>
                <a:close/>
              </a:path>
            </a:pathLst>
          </a:custGeom>
        </p:spPr>
      </p:pic>
      <p:sp>
        <p:nvSpPr>
          <p:cNvPr id="8" name="TextBox 7">
            <a:extLst>
              <a:ext uri="{FF2B5EF4-FFF2-40B4-BE49-F238E27FC236}">
                <a16:creationId xmlns:a16="http://schemas.microsoft.com/office/drawing/2014/main" id="{21EA2CA0-18DB-395A-C526-E677077ABEB9}"/>
              </a:ext>
            </a:extLst>
          </p:cNvPr>
          <p:cNvSpPr txBox="1"/>
          <p:nvPr/>
        </p:nvSpPr>
        <p:spPr>
          <a:xfrm>
            <a:off x="9854658" y="3225345"/>
            <a:ext cx="2334292" cy="200055"/>
          </a:xfrm>
          <a:prstGeom prst="rect">
            <a:avLst/>
          </a:prstGeom>
          <a:solidFill>
            <a:srgbClr val="000000"/>
          </a:solidFill>
        </p:spPr>
        <p:txBody>
          <a:bodyPr wrap="none">
            <a:spAutoFit/>
          </a:bodyPr>
          <a:lstStyle/>
          <a:p>
            <a:pPr algn="r">
              <a:spcAft>
                <a:spcPts val="600"/>
              </a:spcAft>
            </a:pPr>
            <a:r>
              <a:rPr lang="en-US" sz="700">
                <a:solidFill>
                  <a:srgbClr val="FFFFFF"/>
                </a:solidFill>
                <a:hlinkClick r:id="rId3">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6">
                  <a:extLst>
                    <a:ext uri="{A12FA001-AC4F-418D-AE19-62706E023703}">
                      <ahyp:hlinkClr xmlns:ahyp="http://schemas.microsoft.com/office/drawing/2018/hyperlinkcolor" val="tx"/>
                    </a:ext>
                  </a:extLst>
                </a:hlinkClick>
              </a:rPr>
              <a:t>CC BY-NC</a:t>
            </a:r>
            <a:r>
              <a:rPr lang="en-US" sz="700">
                <a:solidFill>
                  <a:srgbClr val="FFFFFF"/>
                </a:solidFill>
              </a:rPr>
              <a:t>.</a:t>
            </a:r>
          </a:p>
        </p:txBody>
      </p:sp>
    </p:spTree>
    <p:extLst>
      <p:ext uri="{BB962C8B-B14F-4D97-AF65-F5344CB8AC3E}">
        <p14:creationId xmlns:p14="http://schemas.microsoft.com/office/powerpoint/2010/main" val="22440923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t="-29000" b="-29000"/>
          </a:stretch>
        </a:blipFill>
        <a:effectLst/>
      </p:bgPr>
    </p:bg>
    <p:spTree>
      <p:nvGrpSpPr>
        <p:cNvPr id="1" name=""/>
        <p:cNvGrpSpPr/>
        <p:nvPr/>
      </p:nvGrpSpPr>
      <p:grpSpPr>
        <a:xfrm>
          <a:off x="0" y="0"/>
          <a:ext cx="0" cy="0"/>
          <a:chOff x="0" y="0"/>
          <a:chExt cx="0" cy="0"/>
        </a:xfrm>
      </p:grpSpPr>
      <p:sp useBgFill="1">
        <p:nvSpPr>
          <p:cNvPr id="92" name="Rectangle 91">
            <a:extLst>
              <a:ext uri="{FF2B5EF4-FFF2-40B4-BE49-F238E27FC236}">
                <a16:creationId xmlns:a16="http://schemas.microsoft.com/office/drawing/2014/main" id="{A80A97F9-87C9-4710-B480-406EA55C9E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bg1"/>
              </a:solidFill>
              <a:latin typeface="+mj-lt"/>
            </a:endParaRPr>
          </a:p>
        </p:txBody>
      </p:sp>
      <p:sp>
        <p:nvSpPr>
          <p:cNvPr id="94" name="Rectangle 93">
            <a:extLst>
              <a:ext uri="{FF2B5EF4-FFF2-40B4-BE49-F238E27FC236}">
                <a16:creationId xmlns:a16="http://schemas.microsoft.com/office/drawing/2014/main" id="{6D6F0AC2-F229-46DE-A0A2-5CB386CE90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lumMod val="90000"/>
              <a:lumOff val="1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bg1"/>
              </a:solidFill>
              <a:latin typeface="+mj-lt"/>
            </a:endParaRPr>
          </a:p>
        </p:txBody>
      </p:sp>
      <p:sp>
        <p:nvSpPr>
          <p:cNvPr id="2" name="Title 1">
            <a:extLst>
              <a:ext uri="{FF2B5EF4-FFF2-40B4-BE49-F238E27FC236}">
                <a16:creationId xmlns:a16="http://schemas.microsoft.com/office/drawing/2014/main" id="{F2B6DADE-8A87-3CB1-6BBC-BF65A0BF449D}"/>
              </a:ext>
            </a:extLst>
          </p:cNvPr>
          <p:cNvSpPr>
            <a:spLocks noGrp="1"/>
          </p:cNvSpPr>
          <p:nvPr>
            <p:ph type="title"/>
          </p:nvPr>
        </p:nvSpPr>
        <p:spPr>
          <a:xfrm>
            <a:off x="777240" y="493988"/>
            <a:ext cx="5046927" cy="5817056"/>
          </a:xfrm>
        </p:spPr>
        <p:txBody>
          <a:bodyPr anchor="ctr">
            <a:normAutofit/>
          </a:bodyPr>
          <a:lstStyle/>
          <a:p>
            <a:r>
              <a:rPr lang="en-US" sz="4400">
                <a:ea typeface="+mj-lt"/>
                <a:cs typeface="+mj-lt"/>
              </a:rPr>
              <a:t>Most Cited Authors</a:t>
            </a:r>
            <a:endParaRPr lang="en-US" sz="4400"/>
          </a:p>
          <a:p>
            <a:endParaRPr lang="en-US" sz="4400"/>
          </a:p>
        </p:txBody>
      </p:sp>
      <p:graphicFrame>
        <p:nvGraphicFramePr>
          <p:cNvPr id="73" name="Content Placeholder 70">
            <a:extLst>
              <a:ext uri="{FF2B5EF4-FFF2-40B4-BE49-F238E27FC236}">
                <a16:creationId xmlns:a16="http://schemas.microsoft.com/office/drawing/2014/main" id="{DA05E089-4B42-CFA8-9938-53559D425C04}"/>
              </a:ext>
            </a:extLst>
          </p:cNvPr>
          <p:cNvGraphicFramePr>
            <a:graphicFrameLocks noGrp="1"/>
          </p:cNvGraphicFramePr>
          <p:nvPr>
            <p:ph idx="1"/>
            <p:extLst>
              <p:ext uri="{D42A27DB-BD31-4B8C-83A1-F6EECF244321}">
                <p14:modId xmlns:p14="http://schemas.microsoft.com/office/powerpoint/2010/main" val="3420322985"/>
              </p:ext>
            </p:extLst>
          </p:nvPr>
        </p:nvGraphicFramePr>
        <p:xfrm>
          <a:off x="6500190" y="493988"/>
          <a:ext cx="5379613" cy="58170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092791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l="-6000" r="-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945F7C-7A48-2DC8-E3B4-68F003760558}"/>
              </a:ext>
            </a:extLst>
          </p:cNvPr>
          <p:cNvSpPr>
            <a:spLocks noGrp="1"/>
          </p:cNvSpPr>
          <p:nvPr>
            <p:ph type="title"/>
          </p:nvPr>
        </p:nvSpPr>
        <p:spPr/>
        <p:txBody>
          <a:bodyPr/>
          <a:lstStyle/>
          <a:p>
            <a:r>
              <a:rPr lang="en-US">
                <a:ea typeface="+mj-lt"/>
                <a:cs typeface="+mj-lt"/>
              </a:rPr>
              <a:t>What Authors Agreed and Disagreed</a:t>
            </a:r>
            <a:endParaRPr lang="en-US"/>
          </a:p>
        </p:txBody>
      </p:sp>
      <p:sp>
        <p:nvSpPr>
          <p:cNvPr id="3" name="Content Placeholder 2">
            <a:extLst>
              <a:ext uri="{FF2B5EF4-FFF2-40B4-BE49-F238E27FC236}">
                <a16:creationId xmlns:a16="http://schemas.microsoft.com/office/drawing/2014/main" id="{66463222-5D5F-ADC9-95AD-40C0D65AE8A3}"/>
              </a:ext>
            </a:extLst>
          </p:cNvPr>
          <p:cNvSpPr>
            <a:spLocks noGrp="1"/>
          </p:cNvSpPr>
          <p:nvPr>
            <p:ph idx="1"/>
          </p:nvPr>
        </p:nvSpPr>
        <p:spPr/>
        <p:txBody>
          <a:bodyPr vert="horz" lIns="91440" tIns="45720" rIns="91440" bIns="45720" rtlCol="0" anchor="t">
            <a:normAutofit/>
          </a:bodyPr>
          <a:lstStyle/>
          <a:p>
            <a:pPr marL="0" indent="0">
              <a:buNone/>
            </a:pPr>
            <a:r>
              <a:rPr lang="en-US" b="1" dirty="0">
                <a:ea typeface="+mn-lt"/>
                <a:cs typeface="+mn-lt"/>
              </a:rPr>
              <a:t>Agreed</a:t>
            </a:r>
            <a:endParaRPr lang="en-US" b="1" dirty="0">
              <a:ea typeface="Calibri"/>
              <a:cs typeface="Calibri"/>
            </a:endParaRPr>
          </a:p>
          <a:p>
            <a:pPr>
              <a:buClr>
                <a:srgbClr val="C0C7DD"/>
              </a:buClr>
            </a:pPr>
            <a:r>
              <a:rPr lang="en-US" dirty="0">
                <a:ea typeface="+mn-lt"/>
                <a:cs typeface="+mn-lt"/>
              </a:rPr>
              <a:t> Junco's (2012) research found that Facebook negatively impacted academic achievement based on self-reported data.</a:t>
            </a:r>
            <a:endParaRPr lang="en-US" dirty="0"/>
          </a:p>
          <a:p>
            <a:pPr>
              <a:buClr>
                <a:srgbClr val="C0C7DD"/>
              </a:buClr>
            </a:pPr>
            <a:r>
              <a:rPr lang="en-US" dirty="0">
                <a:ea typeface="+mn-lt"/>
                <a:cs typeface="+mn-lt"/>
              </a:rPr>
              <a:t>Barton et al. (2018) found that social media usage had a detrimental impact on academic performance. In addition, social media was identified to be a predictor of GPA.</a:t>
            </a:r>
            <a:endParaRPr lang="en-US" dirty="0"/>
          </a:p>
          <a:p>
            <a:pPr marL="0" indent="0">
              <a:buClr>
                <a:srgbClr val="C0C7DD"/>
              </a:buClr>
              <a:buNone/>
            </a:pPr>
            <a:r>
              <a:rPr lang="en-US" b="1" dirty="0">
                <a:ea typeface="+mn-lt"/>
                <a:cs typeface="+mn-lt"/>
              </a:rPr>
              <a:t>Disagreed</a:t>
            </a:r>
            <a:endParaRPr lang="en-US" b="1" dirty="0">
              <a:ea typeface="Calibri"/>
              <a:cs typeface="Calibri"/>
            </a:endParaRPr>
          </a:p>
          <a:p>
            <a:pPr>
              <a:buClr>
                <a:srgbClr val="C0C7DD"/>
              </a:buClr>
            </a:pPr>
            <a:r>
              <a:rPr lang="en-US" dirty="0">
                <a:ea typeface="+mn-lt"/>
                <a:cs typeface="+mn-lt"/>
              </a:rPr>
              <a:t>Wang et al. (2015) found no significant difference in grade point average (GPA).</a:t>
            </a:r>
            <a:endParaRPr lang="en-US" dirty="0"/>
          </a:p>
          <a:p>
            <a:pPr marL="0" indent="0">
              <a:buClr>
                <a:srgbClr val="C0C7DD"/>
              </a:buClr>
              <a:buNone/>
            </a:pPr>
            <a:endParaRPr lang="en-US">
              <a:ea typeface="Calibri"/>
              <a:cs typeface="Calibri"/>
            </a:endParaRPr>
          </a:p>
        </p:txBody>
      </p:sp>
    </p:spTree>
    <p:extLst>
      <p:ext uri="{BB962C8B-B14F-4D97-AF65-F5344CB8AC3E}">
        <p14:creationId xmlns:p14="http://schemas.microsoft.com/office/powerpoint/2010/main" val="4222831872"/>
      </p:ext>
    </p:extLst>
  </p:cSld>
  <p:clrMapOvr>
    <a:masterClrMapping/>
  </p:clrMapOvr>
</p:sld>
</file>

<file path=ppt/theme/theme1.xml><?xml version="1.0" encoding="utf-8"?>
<a:theme xmlns:a="http://schemas.openxmlformats.org/drawingml/2006/main" name="CelebrationVTI">
  <a:themeElements>
    <a:clrScheme name="AnalogousFromLightSeedRightStep">
      <a:dk1>
        <a:srgbClr val="000000"/>
      </a:dk1>
      <a:lt1>
        <a:srgbClr val="FFFFFF"/>
      </a:lt1>
      <a:dk2>
        <a:srgbClr val="412E24"/>
      </a:dk2>
      <a:lt2>
        <a:srgbClr val="E8E7E2"/>
      </a:lt2>
      <a:accent1>
        <a:srgbClr val="96A2C6"/>
      </a:accent1>
      <a:accent2>
        <a:srgbClr val="897FBA"/>
      </a:accent2>
      <a:accent3>
        <a:srgbClr val="B296C6"/>
      </a:accent3>
      <a:accent4>
        <a:srgbClr val="BA7FBA"/>
      </a:accent4>
      <a:accent5>
        <a:srgbClr val="C696B2"/>
      </a:accent5>
      <a:accent6>
        <a:srgbClr val="BA7F89"/>
      </a:accent6>
      <a:hlink>
        <a:srgbClr val="908257"/>
      </a:hlink>
      <a:folHlink>
        <a:srgbClr val="7F7F7F"/>
      </a:folHlink>
    </a:clrScheme>
    <a:fontScheme name="Custom 10">
      <a:majorFont>
        <a:latin typeface="Gill Sans Nova"/>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elebrationVTI" id="{BAD6E4D6-FB5F-472A-BAD2-154760D77BE0}" vid="{59D360FE-6438-46F1-A5A6-11415132A23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0A7445E-EF73-4976-B9D7-E7A3C6566F8B}">
  <ds:schemaRefs>
    <ds:schemaRef ds:uri="230e9df3-be65-4c73-a93b-d1236ebd677e"/>
    <ds:schemaRef ds:uri="71af3243-3dd4-4a8d-8c0d-dd76da1f02a5"/>
    <ds:schemaRef ds:uri="http://schemas.microsoft.com/office/2006/metadata/properties"/>
    <ds:schemaRef ds:uri="http://schemas.microsoft.com/office/infopath/2007/PartnerControls"/>
    <ds:schemaRef ds:uri="http://schemas.microsoft.com/sharepoint/v3"/>
  </ds:schemaRefs>
</ds:datastoreItem>
</file>

<file path=customXml/itemProps2.xml><?xml version="1.0" encoding="utf-8"?>
<ds:datastoreItem xmlns:ds="http://schemas.openxmlformats.org/officeDocument/2006/customXml" ds:itemID="{8A88D8A8-6649-44E8-BF8C-735A193CAF3D}">
  <ds:schemaRefs>
    <ds:schemaRef ds:uri="http://schemas.microsoft.com/sharepoint/v3/contenttype/forms"/>
  </ds:schemaRefs>
</ds:datastoreItem>
</file>

<file path=customXml/itemProps3.xml><?xml version="1.0" encoding="utf-8"?>
<ds:datastoreItem xmlns:ds="http://schemas.openxmlformats.org/officeDocument/2006/customXml" ds:itemID="{E020DDD3-DDF8-4D0B-9E2A-B5DEFDF01EDD}">
  <ds:schemaRefs>
    <ds:schemaRef ds:uri="16c05727-aa75-4e4a-9b5f-8a80a1165891"/>
    <ds:schemaRef ds:uri="230e9df3-be65-4c73-a93b-d1236ebd677e"/>
    <ds:schemaRef ds:uri="71af3243-3dd4-4a8d-8c0d-dd76da1f02a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GradientRiseVTI</Template>
  <TotalTime>1</TotalTime>
  <Words>1028</Words>
  <Application>Microsoft Office PowerPoint</Application>
  <PresentationFormat>Widescreen</PresentationFormat>
  <Paragraphs>101</Paragraphs>
  <Slides>15</Slides>
  <Notes>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Arial</vt:lpstr>
      <vt:lpstr>AvenirNext LT Pro Medium</vt:lpstr>
      <vt:lpstr>Calibri</vt:lpstr>
      <vt:lpstr>Gill Sans Nova</vt:lpstr>
      <vt:lpstr>CelebrationVTI</vt:lpstr>
      <vt:lpstr>ANALYZING THE RELATIONSHIP BETWEEN SOCIAL MEDIA USAGE AND ACADEMIC PERFORMANCE OF STUDENTS</vt:lpstr>
      <vt:lpstr>Purpose of the Study</vt:lpstr>
      <vt:lpstr>Significance of the Study </vt:lpstr>
      <vt:lpstr>Research Questions/Hypothesis </vt:lpstr>
      <vt:lpstr>Definition of Terms </vt:lpstr>
      <vt:lpstr>Limitation of the Study </vt:lpstr>
      <vt:lpstr>Literature Review </vt:lpstr>
      <vt:lpstr>Most Cited Authors </vt:lpstr>
      <vt:lpstr>What Authors Agreed and Disagreed</vt:lpstr>
      <vt:lpstr>Research Design </vt:lpstr>
      <vt:lpstr>Population: Indian Graduate students at Pittsburg State University- 500  Sample Size: 218 participants, age 21-27years.  Sampling Technique: Convenience Sampling </vt:lpstr>
      <vt:lpstr> </vt:lpstr>
      <vt:lpstr>DATA COLLECTION METHOD </vt:lpstr>
      <vt:lpstr>Data Analysis Procedure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Basic presentation</dc:title>
  <dc:creator/>
  <cp:lastModifiedBy>Sindhu Poloju</cp:lastModifiedBy>
  <cp:revision>428</cp:revision>
  <dcterms:created xsi:type="dcterms:W3CDTF">2024-04-26T04:41:42Z</dcterms:created>
  <dcterms:modified xsi:type="dcterms:W3CDTF">2024-04-29T22:33:19Z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